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8" r:id="rId2"/>
    <p:sldId id="256" r:id="rId3"/>
    <p:sldId id="259" r:id="rId4"/>
    <p:sldId id="257" r:id="rId5"/>
    <p:sldId id="260" r:id="rId6"/>
    <p:sldId id="261" r:id="rId7"/>
    <p:sldId id="262" r:id="rId8"/>
    <p:sldId id="263" r:id="rId9"/>
    <p:sldId id="264" r:id="rId10"/>
  </p:sldIdLst>
  <p:sldSz cx="12192000" cy="6858000"/>
  <p:notesSz cx="6858000" cy="9144000"/>
  <p:embeddedFontLst>
    <p:embeddedFont>
      <p:font typeface="210 Sueopsigan Regular" panose="020B0600000101010101" charset="-127"/>
      <p:regular r:id="rId11"/>
    </p:embeddedFont>
    <p:embeddedFont>
      <p:font typeface="Cafe24 Danjunghae" panose="020B0600000101010101" charset="-127"/>
      <p:regular r:id="rId12"/>
    </p:embeddedFont>
    <p:embeddedFont>
      <p:font typeface="Gmarket Sans Bold" panose="020B0600000101010101" charset="-127"/>
      <p:bold r:id="rId13"/>
    </p:embeddedFont>
    <p:embeddedFont>
      <p:font typeface="Gmarket Sans Medium" panose="020B0600000101010101" charset="-127"/>
      <p:regular r:id="rId14"/>
    </p:embeddedFont>
    <p:embeddedFont>
      <p:font typeface="NanumGothicBold" panose="020B0600000101010101" charset="-127"/>
      <p:bold r:id="rId15"/>
    </p:embeddedFont>
    <p:embeddedFont>
      <p:font typeface="Pretendard Regular" panose="020B0600000101010101" charset="-127"/>
      <p:regular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146" d="100"/>
          <a:sy n="146" d="100"/>
        </p:scale>
        <p:origin x="96" y="2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tretch>
            <a:fillRect/>
          </a:stretch>
        </p:blipFill>
        <p:spPr>
          <a:xfrm>
            <a:off x="241300" y="266700"/>
            <a:ext cx="11747500" cy="6337300"/>
          </a:xfrm>
          <a:prstGeom prst="rect">
            <a:avLst/>
          </a:prstGeom>
        </p:spPr>
      </p:pic>
      <p:pic>
        <p:nvPicPr>
          <p:cNvPr id="4" name="Picture 4"/>
          <p:cNvPicPr>
            <a:picLocks noChangeAspect="1"/>
          </p:cNvPicPr>
          <p:nvPr/>
        </p:nvPicPr>
        <p:blipFill>
          <a:blip r:embed="rId3"/>
          <a:stretch>
            <a:fillRect/>
          </a:stretch>
        </p:blipFill>
        <p:spPr>
          <a:xfrm rot="-10800000">
            <a:off x="1143000" y="1511300"/>
            <a:ext cx="9702800" cy="25400"/>
          </a:xfrm>
          <a:prstGeom prst="rect">
            <a:avLst/>
          </a:prstGeom>
        </p:spPr>
      </p:pic>
      <p:sp>
        <p:nvSpPr>
          <p:cNvPr id="5" name="TextBox 5"/>
          <p:cNvSpPr txBox="1"/>
          <p:nvPr/>
        </p:nvSpPr>
        <p:spPr>
          <a:xfrm>
            <a:off x="1143000" y="952500"/>
            <a:ext cx="5410200" cy="381000"/>
          </a:xfrm>
          <a:prstGeom prst="rect">
            <a:avLst/>
          </a:prstGeom>
        </p:spPr>
        <p:txBody>
          <a:bodyPr lIns="0" tIns="0" rIns="0" bIns="0" rtlCol="0" anchor="ctr"/>
          <a:lstStyle/>
          <a:p>
            <a:pPr lvl="0" algn="l">
              <a:lnSpc>
                <a:spcPct val="99600"/>
              </a:lnSpc>
            </a:pPr>
            <a:r>
              <a:rPr lang="en-US" sz="2100" b="1" i="0" u="none" strike="noStrike">
                <a:solidFill>
                  <a:srgbClr val="595959"/>
                </a:solidFill>
                <a:latin typeface="NanumGothicBold"/>
              </a:rPr>
              <a:t>Annyeong Series Character Introduction</a:t>
            </a:r>
          </a:p>
        </p:txBody>
      </p:sp>
      <p:sp>
        <p:nvSpPr>
          <p:cNvPr id="6" name="TextBox 6"/>
          <p:cNvSpPr txBox="1"/>
          <p:nvPr/>
        </p:nvSpPr>
        <p:spPr>
          <a:xfrm>
            <a:off x="1308100" y="1879600"/>
            <a:ext cx="9626600" cy="4597400"/>
          </a:xfrm>
          <a:prstGeom prst="rect">
            <a:avLst/>
          </a:prstGeom>
        </p:spPr>
        <p:txBody>
          <a:bodyPr lIns="0" tIns="0" rIns="0" bIns="0" rtlCol="0" anchor="ctr"/>
          <a:lstStyle/>
          <a:p>
            <a:pPr lvl="0" algn="just">
              <a:lnSpc>
                <a:spcPct val="147740"/>
              </a:lnSpc>
            </a:pPr>
            <a:r>
              <a:rPr lang="en-US" sz="1300" b="0" i="0" u="none" strike="noStrike">
                <a:solidFill>
                  <a:srgbClr val="595959"/>
                </a:solidFill>
                <a:latin typeface="Pretendard Regular"/>
              </a:rPr>
              <a:t>The Annyeong Series is a captivating learning tool designed for Korean language learners around the world. It features a diverse cast of characters from various nationalities and backgrounds, making it easy for learners to relate to the characters while exploring the Korean language and culture. Each character embarks on their own Korean language learning journey, providing an engaging and relatable experience that helps learners absorb Korean naturally.</a:t>
            </a:r>
          </a:p>
          <a:p>
            <a:pPr lvl="0" algn="just">
              <a:lnSpc>
                <a:spcPct val="147740"/>
              </a:lnSpc>
            </a:pPr>
            <a:r>
              <a:rPr lang="en-US" sz="1300" b="1" i="0" u="none" strike="noStrike">
                <a:solidFill>
                  <a:srgbClr val="595959"/>
                </a:solidFill>
                <a:latin typeface="Pretendard Regular"/>
              </a:rPr>
              <a:t>One unique feature of this series is that some characters are presented in multiple versions.</a:t>
            </a:r>
            <a:r>
              <a:rPr lang="en-US" sz="1300" b="0" i="0" u="none" strike="noStrike">
                <a:solidFill>
                  <a:srgbClr val="595959"/>
                </a:solidFill>
                <a:latin typeface="Pretendard Regular"/>
              </a:rPr>
              <a:t> Each version brings visual variety and emphasizes the individuality of each character, allowing learners to choose their favorite version or simply enjoy the different styles. This creative approach makes the learning experience even more fun and immersive.</a:t>
            </a:r>
          </a:p>
          <a:p>
            <a:pPr lvl="0" algn="just">
              <a:lnSpc>
                <a:spcPct val="147740"/>
              </a:lnSpc>
            </a:pPr>
            <a:r>
              <a:rPr lang="en-US" sz="1300" b="0" i="0" u="none" strike="noStrike">
                <a:solidFill>
                  <a:srgbClr val="595959"/>
                </a:solidFill>
                <a:latin typeface="Pretendard Regular"/>
              </a:rPr>
              <a:t>Characters like Sarang, Priya, Haru, Sophia, Yu Tao, Sam, Gabriel, and Jina Ssaem each have their own stories and backgrounds, making Korean learning even more intriguing. These characters reflect multicultural backgrounds, allowing learners worldwide to connect with their experiences. The different versions of the characters also add a layer of immersion, making the learning journey more enjoyable.</a:t>
            </a:r>
          </a:p>
          <a:p>
            <a:pPr lvl="0" algn="just">
              <a:lnSpc>
                <a:spcPct val="147740"/>
              </a:lnSpc>
            </a:pPr>
            <a:r>
              <a:rPr lang="en-US" sz="1300" b="0" i="0" u="none" strike="noStrike">
                <a:solidFill>
                  <a:srgbClr val="595959"/>
                </a:solidFill>
                <a:latin typeface="Pretendard Regular"/>
              </a:rPr>
              <a:t>Check out the images below to see the diverse versions of each character and make your Korean learning experience even more exciting!</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88C1F6"/>
        </a:solidFill>
        <a:effectLst/>
      </p:bgPr>
    </p:bg>
    <p:spTree>
      <p:nvGrpSpPr>
        <p:cNvPr id="1" name=""/>
        <p:cNvGrpSpPr/>
        <p:nvPr/>
      </p:nvGrpSpPr>
      <p:grpSpPr>
        <a:xfrm>
          <a:off x="0" y="0"/>
          <a:ext cx="0" cy="0"/>
          <a:chOff x="0" y="0"/>
          <a:chExt cx="0" cy="0"/>
        </a:xfrm>
      </p:grpSpPr>
      <p:grpSp>
        <p:nvGrpSpPr>
          <p:cNvPr id="2" name="Group 2"/>
          <p:cNvGrpSpPr/>
          <p:nvPr/>
        </p:nvGrpSpPr>
        <p:grpSpPr>
          <a:xfrm>
            <a:off x="2147483647" y="2147483647"/>
            <a:ext cx="2147483647" cy="2147483647"/>
            <a:chOff x="0" y="0"/>
            <a:chExt cx="0" cy="0"/>
          </a:xfrm>
        </p:grpSpPr>
      </p:grpSp>
      <p:grpSp>
        <p:nvGrpSpPr>
          <p:cNvPr id="3" name="Group 3"/>
          <p:cNvGrpSpPr/>
          <p:nvPr/>
        </p:nvGrpSpPr>
        <p:grpSpPr>
          <a:xfrm>
            <a:off x="2147483647" y="2147483647"/>
            <a:ext cx="2147483647" cy="2147483647"/>
            <a:chOff x="0" y="0"/>
            <a:chExt cx="0" cy="0"/>
          </a:xfrm>
        </p:grpSpPr>
      </p:grpSp>
      <p:pic>
        <p:nvPicPr>
          <p:cNvPr id="4" name="Picture 4"/>
          <p:cNvPicPr>
            <a:picLocks noChangeAspect="1"/>
          </p:cNvPicPr>
          <p:nvPr/>
        </p:nvPicPr>
        <p:blipFill>
          <a:blip r:embed="rId2"/>
          <a:stretch>
            <a:fillRect/>
          </a:stretch>
        </p:blipFill>
        <p:spPr>
          <a:xfrm>
            <a:off x="165100" y="215900"/>
            <a:ext cx="3848100" cy="1892300"/>
          </a:xfrm>
          <a:prstGeom prst="rect">
            <a:avLst/>
          </a:prstGeom>
          <a:effectLst>
            <a:outerShdw blurRad="35475" dir="16200000">
              <a:srgbClr val="88C1F6">
                <a:alpha val="53000"/>
              </a:srgbClr>
            </a:outerShdw>
          </a:effectLst>
        </p:spPr>
      </p:pic>
      <p:pic>
        <p:nvPicPr>
          <p:cNvPr id="5" name="Picture 5"/>
          <p:cNvPicPr>
            <a:picLocks noChangeAspect="1"/>
          </p:cNvPicPr>
          <p:nvPr/>
        </p:nvPicPr>
        <p:blipFill>
          <a:blip r:embed="rId2"/>
          <a:stretch>
            <a:fillRect/>
          </a:stretch>
        </p:blipFill>
        <p:spPr>
          <a:xfrm>
            <a:off x="165100" y="266700"/>
            <a:ext cx="3848100" cy="1892300"/>
          </a:xfrm>
          <a:prstGeom prst="rect">
            <a:avLst/>
          </a:prstGeom>
          <a:effectLst>
            <a:outerShdw blurRad="35475" dir="16200000">
              <a:srgbClr val="88C1F6">
                <a:alpha val="53000"/>
              </a:srgbClr>
            </a:outerShdw>
          </a:effectLst>
        </p:spPr>
      </p:pic>
      <p:pic>
        <p:nvPicPr>
          <p:cNvPr id="6" name="Picture 6"/>
          <p:cNvPicPr>
            <a:picLocks noChangeAspect="1"/>
          </p:cNvPicPr>
          <p:nvPr/>
        </p:nvPicPr>
        <p:blipFill>
          <a:blip r:embed="rId2"/>
          <a:stretch>
            <a:fillRect/>
          </a:stretch>
        </p:blipFill>
        <p:spPr>
          <a:xfrm>
            <a:off x="165100" y="317500"/>
            <a:ext cx="3848100" cy="1892300"/>
          </a:xfrm>
          <a:prstGeom prst="rect">
            <a:avLst/>
          </a:prstGeom>
          <a:effectLst>
            <a:outerShdw blurRad="35475" dir="16200000">
              <a:srgbClr val="88C1F6">
                <a:alpha val="53000"/>
              </a:srgbClr>
            </a:outerShdw>
          </a:effectLst>
        </p:spPr>
      </p:pic>
      <p:pic>
        <p:nvPicPr>
          <p:cNvPr id="7" name="Picture 7"/>
          <p:cNvPicPr>
            <a:picLocks noChangeAspect="1"/>
          </p:cNvPicPr>
          <p:nvPr/>
        </p:nvPicPr>
        <p:blipFill>
          <a:blip r:embed="rId2"/>
          <a:stretch>
            <a:fillRect/>
          </a:stretch>
        </p:blipFill>
        <p:spPr>
          <a:xfrm>
            <a:off x="165100" y="368300"/>
            <a:ext cx="3848100" cy="1892300"/>
          </a:xfrm>
          <a:prstGeom prst="rect">
            <a:avLst/>
          </a:prstGeom>
          <a:effectLst>
            <a:outerShdw blurRad="35475" dir="16200000">
              <a:srgbClr val="88C1F6">
                <a:alpha val="53000"/>
              </a:srgbClr>
            </a:outerShdw>
          </a:effectLst>
        </p:spPr>
      </p:pic>
      <p:pic>
        <p:nvPicPr>
          <p:cNvPr id="8" name="Picture 8"/>
          <p:cNvPicPr>
            <a:picLocks noChangeAspect="1"/>
          </p:cNvPicPr>
          <p:nvPr/>
        </p:nvPicPr>
        <p:blipFill>
          <a:blip r:embed="rId3"/>
          <a:stretch>
            <a:fillRect/>
          </a:stretch>
        </p:blipFill>
        <p:spPr>
          <a:xfrm>
            <a:off x="165100" y="177800"/>
            <a:ext cx="1155700" cy="419100"/>
          </a:xfrm>
          <a:prstGeom prst="rect">
            <a:avLst/>
          </a:prstGeom>
        </p:spPr>
      </p:pic>
      <p:pic>
        <p:nvPicPr>
          <p:cNvPr id="9" name="Picture 9"/>
          <p:cNvPicPr>
            <a:picLocks noChangeAspect="1"/>
          </p:cNvPicPr>
          <p:nvPr/>
        </p:nvPicPr>
        <p:blipFill>
          <a:blip r:embed="rId4"/>
          <a:stretch>
            <a:fillRect/>
          </a:stretch>
        </p:blipFill>
        <p:spPr>
          <a:xfrm>
            <a:off x="342900" y="533400"/>
            <a:ext cx="838200" cy="228600"/>
          </a:xfrm>
          <a:prstGeom prst="rect">
            <a:avLst/>
          </a:prstGeom>
        </p:spPr>
      </p:pic>
      <p:pic>
        <p:nvPicPr>
          <p:cNvPr id="10" name="Picture 10"/>
          <p:cNvPicPr>
            <a:picLocks noChangeAspect="1"/>
          </p:cNvPicPr>
          <p:nvPr/>
        </p:nvPicPr>
        <p:blipFill>
          <a:blip r:embed="rId5"/>
          <a:stretch>
            <a:fillRect/>
          </a:stretch>
        </p:blipFill>
        <p:spPr>
          <a:xfrm>
            <a:off x="317500" y="2032000"/>
            <a:ext cx="3543300" cy="12700"/>
          </a:xfrm>
          <a:prstGeom prst="rect">
            <a:avLst/>
          </a:prstGeom>
        </p:spPr>
      </p:pic>
      <p:sp>
        <p:nvSpPr>
          <p:cNvPr id="11" name="TextBox 11"/>
          <p:cNvSpPr txBox="1"/>
          <p:nvPr/>
        </p:nvSpPr>
        <p:spPr>
          <a:xfrm>
            <a:off x="342900" y="266700"/>
            <a:ext cx="850900" cy="76200"/>
          </a:xfrm>
          <a:prstGeom prst="rect">
            <a:avLst/>
          </a:prstGeom>
        </p:spPr>
        <p:txBody>
          <a:bodyPr lIns="0" tIns="0" rIns="0" bIns="0" rtlCol="0" anchor="ctr"/>
          <a:lstStyle/>
          <a:p>
            <a:pPr lvl="0" algn="l">
              <a:lnSpc>
                <a:spcPct val="99600"/>
              </a:lnSpc>
            </a:pPr>
            <a:r>
              <a:rPr lang="en-US" sz="500" b="0" i="0" u="none" strike="noStrike">
                <a:solidFill>
                  <a:srgbClr val="88C1F6"/>
                </a:solidFill>
                <a:latin typeface="Gmarket Sans Bold"/>
              </a:rPr>
              <a:t>SARANG`S FRIENDS</a:t>
            </a:r>
          </a:p>
        </p:txBody>
      </p:sp>
      <p:sp>
        <p:nvSpPr>
          <p:cNvPr id="12" name="TextBox 12"/>
          <p:cNvSpPr txBox="1"/>
          <p:nvPr/>
        </p:nvSpPr>
        <p:spPr>
          <a:xfrm>
            <a:off x="342900" y="876300"/>
            <a:ext cx="2362200" cy="1016000"/>
          </a:xfrm>
          <a:prstGeom prst="rect">
            <a:avLst/>
          </a:prstGeom>
        </p:spPr>
        <p:txBody>
          <a:bodyPr lIns="0" tIns="0" rIns="0" bIns="0" rtlCol="0" anchor="ctr"/>
          <a:lstStyle/>
          <a:p>
            <a:pPr lvl="0" algn="l">
              <a:lnSpc>
                <a:spcPct val="95449"/>
              </a:lnSpc>
            </a:pPr>
            <a:r>
              <a:rPr lang="en-US" sz="800" b="0" i="0" u="none" strike="noStrike">
                <a:solidFill>
                  <a:srgbClr val="29294C"/>
                </a:solidFill>
                <a:latin typeface="210 Sueopsigan Regular"/>
              </a:rPr>
              <a:t>Sarang shares a flat in Seoul Villa and is the leader of room 101 on the first floor, which has four rooms. When new people arrive, she explains the flat rules. Sarang was born in the UK to a Korean mother and a British father. She spoke Korean well as a child but forgot much of it after living in the UK. She is now back in Korea for a year to study the language and works part-time at the shared apartment.</a:t>
            </a:r>
          </a:p>
        </p:txBody>
      </p:sp>
      <p:sp>
        <p:nvSpPr>
          <p:cNvPr id="13" name="TextBox 13"/>
          <p:cNvSpPr txBox="1"/>
          <p:nvPr/>
        </p:nvSpPr>
        <p:spPr>
          <a:xfrm>
            <a:off x="431800" y="558800"/>
            <a:ext cx="685800" cy="177800"/>
          </a:xfrm>
          <a:prstGeom prst="rect">
            <a:avLst/>
          </a:prstGeom>
        </p:spPr>
        <p:txBody>
          <a:bodyPr lIns="0" tIns="0" rIns="0" bIns="0" rtlCol="0" anchor="ctr"/>
          <a:lstStyle/>
          <a:p>
            <a:pPr lvl="0" algn="l">
              <a:lnSpc>
                <a:spcPct val="99600"/>
              </a:lnSpc>
            </a:pPr>
            <a:r>
              <a:rPr lang="en-US" sz="1000" b="0" i="0" u="none" strike="noStrike" dirty="0">
                <a:solidFill>
                  <a:srgbClr val="AFD5FF"/>
                </a:solidFill>
                <a:latin typeface="210 Sueopsigan Regular"/>
              </a:rPr>
              <a:t>Sarang</a:t>
            </a:r>
          </a:p>
        </p:txBody>
      </p:sp>
      <p:sp>
        <p:nvSpPr>
          <p:cNvPr id="14" name="TextBox 14"/>
          <p:cNvSpPr txBox="1"/>
          <p:nvPr/>
        </p:nvSpPr>
        <p:spPr>
          <a:xfrm>
            <a:off x="2781300" y="2082800"/>
            <a:ext cx="1066800" cy="63500"/>
          </a:xfrm>
          <a:prstGeom prst="rect">
            <a:avLst/>
          </a:prstGeom>
        </p:spPr>
        <p:txBody>
          <a:bodyPr lIns="0" tIns="0" rIns="0" bIns="0" rtlCol="0" anchor="ctr"/>
          <a:lstStyle/>
          <a:p>
            <a:pPr lvl="0" algn="r">
              <a:lnSpc>
                <a:spcPct val="99600"/>
              </a:lnSpc>
            </a:pPr>
            <a:r>
              <a:rPr lang="en-US" sz="400" b="0" i="0" u="none" strike="noStrike">
                <a:solidFill>
                  <a:srgbClr val="29294C"/>
                </a:solidFill>
                <a:latin typeface="Gmarket Sans Medium"/>
              </a:rPr>
              <a:t>HELLO KOREAN</a:t>
            </a:r>
          </a:p>
        </p:txBody>
      </p:sp>
      <p:pic>
        <p:nvPicPr>
          <p:cNvPr id="15" name="Picture 15"/>
          <p:cNvPicPr>
            <a:picLocks noChangeAspect="1"/>
          </p:cNvPicPr>
          <p:nvPr/>
        </p:nvPicPr>
        <p:blipFill>
          <a:blip r:embed="rId6"/>
          <a:stretch>
            <a:fillRect/>
          </a:stretch>
        </p:blipFill>
        <p:spPr>
          <a:xfrm>
            <a:off x="2908300" y="635000"/>
            <a:ext cx="825500" cy="1244600"/>
          </a:xfrm>
          <a:prstGeom prst="rect">
            <a:avLst/>
          </a:prstGeom>
        </p:spPr>
      </p:pic>
      <p:grpSp>
        <p:nvGrpSpPr>
          <p:cNvPr id="16" name="Group 16"/>
          <p:cNvGrpSpPr/>
          <p:nvPr/>
        </p:nvGrpSpPr>
        <p:grpSpPr>
          <a:xfrm>
            <a:off x="2147483647" y="2147483647"/>
            <a:ext cx="2147483647" cy="2147483647"/>
            <a:chOff x="0" y="0"/>
            <a:chExt cx="0" cy="0"/>
          </a:xfrm>
        </p:grpSpPr>
      </p:grpSp>
      <p:grpSp>
        <p:nvGrpSpPr>
          <p:cNvPr id="17" name="Group 17"/>
          <p:cNvGrpSpPr/>
          <p:nvPr/>
        </p:nvGrpSpPr>
        <p:grpSpPr>
          <a:xfrm>
            <a:off x="2147483647" y="2147483647"/>
            <a:ext cx="2147483647" cy="2147483647"/>
            <a:chOff x="0" y="0"/>
            <a:chExt cx="0" cy="0"/>
          </a:xfrm>
        </p:grpSpPr>
      </p:grpSp>
      <p:pic>
        <p:nvPicPr>
          <p:cNvPr id="18" name="Picture 18"/>
          <p:cNvPicPr>
            <a:picLocks noChangeAspect="1"/>
          </p:cNvPicPr>
          <p:nvPr/>
        </p:nvPicPr>
        <p:blipFill>
          <a:blip r:embed="rId2"/>
          <a:stretch>
            <a:fillRect/>
          </a:stretch>
        </p:blipFill>
        <p:spPr>
          <a:xfrm>
            <a:off x="4165600" y="215900"/>
            <a:ext cx="3848100" cy="1892300"/>
          </a:xfrm>
          <a:prstGeom prst="rect">
            <a:avLst/>
          </a:prstGeom>
          <a:effectLst>
            <a:outerShdw blurRad="35475" dir="16200000">
              <a:srgbClr val="88C1F6">
                <a:alpha val="53000"/>
              </a:srgbClr>
            </a:outerShdw>
          </a:effectLst>
        </p:spPr>
      </p:pic>
      <p:pic>
        <p:nvPicPr>
          <p:cNvPr id="19" name="Picture 19"/>
          <p:cNvPicPr>
            <a:picLocks noChangeAspect="1"/>
          </p:cNvPicPr>
          <p:nvPr/>
        </p:nvPicPr>
        <p:blipFill>
          <a:blip r:embed="rId2"/>
          <a:stretch>
            <a:fillRect/>
          </a:stretch>
        </p:blipFill>
        <p:spPr>
          <a:xfrm>
            <a:off x="4165600" y="266700"/>
            <a:ext cx="3848100" cy="1892300"/>
          </a:xfrm>
          <a:prstGeom prst="rect">
            <a:avLst/>
          </a:prstGeom>
          <a:effectLst>
            <a:outerShdw blurRad="35475" dir="16200000">
              <a:srgbClr val="88C1F6">
                <a:alpha val="53000"/>
              </a:srgbClr>
            </a:outerShdw>
          </a:effectLst>
        </p:spPr>
      </p:pic>
      <p:pic>
        <p:nvPicPr>
          <p:cNvPr id="20" name="Picture 20"/>
          <p:cNvPicPr>
            <a:picLocks noChangeAspect="1"/>
          </p:cNvPicPr>
          <p:nvPr/>
        </p:nvPicPr>
        <p:blipFill>
          <a:blip r:embed="rId2"/>
          <a:stretch>
            <a:fillRect/>
          </a:stretch>
        </p:blipFill>
        <p:spPr>
          <a:xfrm>
            <a:off x="4165600" y="317500"/>
            <a:ext cx="3848100" cy="1892300"/>
          </a:xfrm>
          <a:prstGeom prst="rect">
            <a:avLst/>
          </a:prstGeom>
          <a:effectLst>
            <a:outerShdw blurRad="35475" dir="16200000">
              <a:srgbClr val="88C1F6">
                <a:alpha val="53000"/>
              </a:srgbClr>
            </a:outerShdw>
          </a:effectLst>
        </p:spPr>
      </p:pic>
      <p:pic>
        <p:nvPicPr>
          <p:cNvPr id="21" name="Picture 21"/>
          <p:cNvPicPr>
            <a:picLocks noChangeAspect="1"/>
          </p:cNvPicPr>
          <p:nvPr/>
        </p:nvPicPr>
        <p:blipFill>
          <a:blip r:embed="rId2"/>
          <a:stretch>
            <a:fillRect/>
          </a:stretch>
        </p:blipFill>
        <p:spPr>
          <a:xfrm>
            <a:off x="4165600" y="368300"/>
            <a:ext cx="3848100" cy="1892300"/>
          </a:xfrm>
          <a:prstGeom prst="rect">
            <a:avLst/>
          </a:prstGeom>
          <a:effectLst>
            <a:outerShdw blurRad="35475" dir="16200000">
              <a:srgbClr val="88C1F6">
                <a:alpha val="53000"/>
              </a:srgbClr>
            </a:outerShdw>
          </a:effectLst>
        </p:spPr>
      </p:pic>
      <p:pic>
        <p:nvPicPr>
          <p:cNvPr id="22" name="Picture 22"/>
          <p:cNvPicPr>
            <a:picLocks noChangeAspect="1"/>
          </p:cNvPicPr>
          <p:nvPr/>
        </p:nvPicPr>
        <p:blipFill>
          <a:blip r:embed="rId3"/>
          <a:stretch>
            <a:fillRect/>
          </a:stretch>
        </p:blipFill>
        <p:spPr>
          <a:xfrm>
            <a:off x="4165600" y="177800"/>
            <a:ext cx="1155700" cy="419100"/>
          </a:xfrm>
          <a:prstGeom prst="rect">
            <a:avLst/>
          </a:prstGeom>
        </p:spPr>
      </p:pic>
      <p:pic>
        <p:nvPicPr>
          <p:cNvPr id="23" name="Picture 23"/>
          <p:cNvPicPr>
            <a:picLocks noChangeAspect="1"/>
          </p:cNvPicPr>
          <p:nvPr/>
        </p:nvPicPr>
        <p:blipFill>
          <a:blip r:embed="rId4"/>
          <a:stretch>
            <a:fillRect/>
          </a:stretch>
        </p:blipFill>
        <p:spPr>
          <a:xfrm>
            <a:off x="4343400" y="609600"/>
            <a:ext cx="838200" cy="228600"/>
          </a:xfrm>
          <a:prstGeom prst="rect">
            <a:avLst/>
          </a:prstGeom>
        </p:spPr>
      </p:pic>
      <p:pic>
        <p:nvPicPr>
          <p:cNvPr id="24" name="Picture 24"/>
          <p:cNvPicPr>
            <a:picLocks noChangeAspect="1"/>
          </p:cNvPicPr>
          <p:nvPr/>
        </p:nvPicPr>
        <p:blipFill>
          <a:blip r:embed="rId5"/>
          <a:stretch>
            <a:fillRect/>
          </a:stretch>
        </p:blipFill>
        <p:spPr>
          <a:xfrm>
            <a:off x="4330700" y="2032000"/>
            <a:ext cx="3543300" cy="12700"/>
          </a:xfrm>
          <a:prstGeom prst="rect">
            <a:avLst/>
          </a:prstGeom>
        </p:spPr>
      </p:pic>
      <p:sp>
        <p:nvSpPr>
          <p:cNvPr id="25" name="TextBox 25"/>
          <p:cNvSpPr txBox="1"/>
          <p:nvPr/>
        </p:nvSpPr>
        <p:spPr>
          <a:xfrm>
            <a:off x="4343400" y="266700"/>
            <a:ext cx="850900" cy="76200"/>
          </a:xfrm>
          <a:prstGeom prst="rect">
            <a:avLst/>
          </a:prstGeom>
        </p:spPr>
        <p:txBody>
          <a:bodyPr lIns="0" tIns="0" rIns="0" bIns="0" rtlCol="0" anchor="ctr"/>
          <a:lstStyle/>
          <a:p>
            <a:pPr lvl="0" algn="l">
              <a:lnSpc>
                <a:spcPct val="99600"/>
              </a:lnSpc>
            </a:pPr>
            <a:r>
              <a:rPr lang="en-US" sz="500" b="0" i="0" u="none" strike="noStrike">
                <a:solidFill>
                  <a:srgbClr val="88C1F6"/>
                </a:solidFill>
                <a:latin typeface="Gmarket Sans Bold"/>
              </a:rPr>
              <a:t>SARANG`S FRIENDS</a:t>
            </a:r>
          </a:p>
        </p:txBody>
      </p:sp>
      <p:sp>
        <p:nvSpPr>
          <p:cNvPr id="26" name="TextBox 26"/>
          <p:cNvSpPr txBox="1"/>
          <p:nvPr/>
        </p:nvSpPr>
        <p:spPr>
          <a:xfrm>
            <a:off x="4343400" y="1206500"/>
            <a:ext cx="2362200" cy="355600"/>
          </a:xfrm>
          <a:prstGeom prst="rect">
            <a:avLst/>
          </a:prstGeom>
        </p:spPr>
        <p:txBody>
          <a:bodyPr lIns="0" tIns="0" rIns="0" bIns="0" rtlCol="0" anchor="ctr"/>
          <a:lstStyle/>
          <a:p>
            <a:pPr lvl="0" algn="l">
              <a:lnSpc>
                <a:spcPct val="95449"/>
              </a:lnSpc>
            </a:pPr>
            <a:r>
              <a:rPr lang="en-US" sz="800" b="0" i="0" u="none" strike="noStrike">
                <a:solidFill>
                  <a:srgbClr val="29294C"/>
                </a:solidFill>
                <a:latin typeface="210 Sueopsigan Regular"/>
              </a:rPr>
              <a:t>Priya is very interested in Korean culture because of K-pop. She hopes to work and live in Korea in the future. Priya does not eat pork.</a:t>
            </a:r>
          </a:p>
        </p:txBody>
      </p:sp>
      <p:sp>
        <p:nvSpPr>
          <p:cNvPr id="27" name="TextBox 27"/>
          <p:cNvSpPr txBox="1"/>
          <p:nvPr/>
        </p:nvSpPr>
        <p:spPr>
          <a:xfrm>
            <a:off x="4432300" y="635000"/>
            <a:ext cx="685800" cy="177800"/>
          </a:xfrm>
          <a:prstGeom prst="rect">
            <a:avLst/>
          </a:prstGeom>
        </p:spPr>
        <p:txBody>
          <a:bodyPr lIns="0" tIns="0" rIns="0" bIns="0" rtlCol="0" anchor="ctr"/>
          <a:lstStyle/>
          <a:p>
            <a:pPr lvl="0" algn="l">
              <a:lnSpc>
                <a:spcPct val="99600"/>
              </a:lnSpc>
            </a:pPr>
            <a:r>
              <a:rPr lang="en-US" sz="1000" b="0" i="0" u="none" strike="noStrike">
                <a:solidFill>
                  <a:srgbClr val="AFD5FF"/>
                </a:solidFill>
                <a:latin typeface="210 Sueopsigan Regular"/>
              </a:rPr>
              <a:t>Priya</a:t>
            </a:r>
          </a:p>
        </p:txBody>
      </p:sp>
      <p:sp>
        <p:nvSpPr>
          <p:cNvPr id="28" name="TextBox 28"/>
          <p:cNvSpPr txBox="1"/>
          <p:nvPr/>
        </p:nvSpPr>
        <p:spPr>
          <a:xfrm>
            <a:off x="6794500" y="2082800"/>
            <a:ext cx="1066800" cy="63500"/>
          </a:xfrm>
          <a:prstGeom prst="rect">
            <a:avLst/>
          </a:prstGeom>
        </p:spPr>
        <p:txBody>
          <a:bodyPr lIns="0" tIns="0" rIns="0" bIns="0" rtlCol="0" anchor="ctr"/>
          <a:lstStyle/>
          <a:p>
            <a:pPr lvl="0" algn="r">
              <a:lnSpc>
                <a:spcPct val="99600"/>
              </a:lnSpc>
            </a:pPr>
            <a:r>
              <a:rPr lang="en-US" sz="400" b="0" i="0" u="none" strike="noStrike">
                <a:solidFill>
                  <a:srgbClr val="29294C"/>
                </a:solidFill>
                <a:latin typeface="Gmarket Sans Medium"/>
              </a:rPr>
              <a:t>HELLO KOREAN</a:t>
            </a:r>
          </a:p>
        </p:txBody>
      </p:sp>
      <p:grpSp>
        <p:nvGrpSpPr>
          <p:cNvPr id="29" name="Group 29"/>
          <p:cNvGrpSpPr/>
          <p:nvPr/>
        </p:nvGrpSpPr>
        <p:grpSpPr>
          <a:xfrm>
            <a:off x="2147483647" y="2147483647"/>
            <a:ext cx="2147483647" cy="2147483647"/>
            <a:chOff x="0" y="0"/>
            <a:chExt cx="0" cy="0"/>
          </a:xfrm>
        </p:grpSpPr>
      </p:grpSp>
      <p:pic>
        <p:nvPicPr>
          <p:cNvPr id="30" name="Picture 30"/>
          <p:cNvPicPr>
            <a:picLocks noChangeAspect="1"/>
          </p:cNvPicPr>
          <p:nvPr/>
        </p:nvPicPr>
        <p:blipFill>
          <a:blip r:embed="rId2"/>
          <a:stretch>
            <a:fillRect/>
          </a:stretch>
        </p:blipFill>
        <p:spPr>
          <a:xfrm>
            <a:off x="8166100" y="215900"/>
            <a:ext cx="3848100" cy="1892300"/>
          </a:xfrm>
          <a:prstGeom prst="rect">
            <a:avLst/>
          </a:prstGeom>
          <a:effectLst>
            <a:outerShdw blurRad="35475" dir="16200000">
              <a:srgbClr val="88C1F6">
                <a:alpha val="53000"/>
              </a:srgbClr>
            </a:outerShdw>
          </a:effectLst>
        </p:spPr>
      </p:pic>
      <p:pic>
        <p:nvPicPr>
          <p:cNvPr id="31" name="Picture 31"/>
          <p:cNvPicPr>
            <a:picLocks noChangeAspect="1"/>
          </p:cNvPicPr>
          <p:nvPr/>
        </p:nvPicPr>
        <p:blipFill>
          <a:blip r:embed="rId2"/>
          <a:stretch>
            <a:fillRect/>
          </a:stretch>
        </p:blipFill>
        <p:spPr>
          <a:xfrm>
            <a:off x="8166100" y="266700"/>
            <a:ext cx="3848100" cy="1892300"/>
          </a:xfrm>
          <a:prstGeom prst="rect">
            <a:avLst/>
          </a:prstGeom>
          <a:effectLst>
            <a:outerShdw blurRad="35475" dir="16200000">
              <a:srgbClr val="88C1F6">
                <a:alpha val="53000"/>
              </a:srgbClr>
            </a:outerShdw>
          </a:effectLst>
        </p:spPr>
      </p:pic>
      <p:pic>
        <p:nvPicPr>
          <p:cNvPr id="32" name="Picture 32"/>
          <p:cNvPicPr>
            <a:picLocks noChangeAspect="1"/>
          </p:cNvPicPr>
          <p:nvPr/>
        </p:nvPicPr>
        <p:blipFill>
          <a:blip r:embed="rId2"/>
          <a:stretch>
            <a:fillRect/>
          </a:stretch>
        </p:blipFill>
        <p:spPr>
          <a:xfrm>
            <a:off x="8166100" y="317500"/>
            <a:ext cx="3848100" cy="1892300"/>
          </a:xfrm>
          <a:prstGeom prst="rect">
            <a:avLst/>
          </a:prstGeom>
          <a:effectLst>
            <a:outerShdw blurRad="35475" dir="16200000">
              <a:srgbClr val="88C1F6">
                <a:alpha val="53000"/>
              </a:srgbClr>
            </a:outerShdw>
          </a:effectLst>
        </p:spPr>
      </p:pic>
      <p:pic>
        <p:nvPicPr>
          <p:cNvPr id="33" name="Picture 33"/>
          <p:cNvPicPr>
            <a:picLocks noChangeAspect="1"/>
          </p:cNvPicPr>
          <p:nvPr/>
        </p:nvPicPr>
        <p:blipFill>
          <a:blip r:embed="rId2"/>
          <a:stretch>
            <a:fillRect/>
          </a:stretch>
        </p:blipFill>
        <p:spPr>
          <a:xfrm>
            <a:off x="8166100" y="368300"/>
            <a:ext cx="3848100" cy="1892300"/>
          </a:xfrm>
          <a:prstGeom prst="rect">
            <a:avLst/>
          </a:prstGeom>
          <a:effectLst>
            <a:outerShdw blurRad="35475" dir="16200000">
              <a:srgbClr val="88C1F6">
                <a:alpha val="53000"/>
              </a:srgbClr>
            </a:outerShdw>
          </a:effectLst>
        </p:spPr>
      </p:pic>
      <p:pic>
        <p:nvPicPr>
          <p:cNvPr id="34" name="Picture 34"/>
          <p:cNvPicPr>
            <a:picLocks noChangeAspect="1"/>
          </p:cNvPicPr>
          <p:nvPr/>
        </p:nvPicPr>
        <p:blipFill>
          <a:blip r:embed="rId3"/>
          <a:stretch>
            <a:fillRect/>
          </a:stretch>
        </p:blipFill>
        <p:spPr>
          <a:xfrm>
            <a:off x="8166100" y="177800"/>
            <a:ext cx="1155700" cy="419100"/>
          </a:xfrm>
          <a:prstGeom prst="rect">
            <a:avLst/>
          </a:prstGeom>
        </p:spPr>
      </p:pic>
      <p:pic>
        <p:nvPicPr>
          <p:cNvPr id="35" name="Picture 35"/>
          <p:cNvPicPr>
            <a:picLocks noChangeAspect="1"/>
          </p:cNvPicPr>
          <p:nvPr/>
        </p:nvPicPr>
        <p:blipFill>
          <a:blip r:embed="rId4"/>
          <a:stretch>
            <a:fillRect/>
          </a:stretch>
        </p:blipFill>
        <p:spPr>
          <a:xfrm>
            <a:off x="8343900" y="609600"/>
            <a:ext cx="838200" cy="228600"/>
          </a:xfrm>
          <a:prstGeom prst="rect">
            <a:avLst/>
          </a:prstGeom>
        </p:spPr>
      </p:pic>
      <p:pic>
        <p:nvPicPr>
          <p:cNvPr id="36" name="Picture 36"/>
          <p:cNvPicPr>
            <a:picLocks noChangeAspect="1"/>
          </p:cNvPicPr>
          <p:nvPr/>
        </p:nvPicPr>
        <p:blipFill>
          <a:blip r:embed="rId5"/>
          <a:stretch>
            <a:fillRect/>
          </a:stretch>
        </p:blipFill>
        <p:spPr>
          <a:xfrm>
            <a:off x="8331200" y="2032000"/>
            <a:ext cx="3543300" cy="12700"/>
          </a:xfrm>
          <a:prstGeom prst="rect">
            <a:avLst/>
          </a:prstGeom>
        </p:spPr>
      </p:pic>
      <p:sp>
        <p:nvSpPr>
          <p:cNvPr id="37" name="TextBox 37"/>
          <p:cNvSpPr txBox="1"/>
          <p:nvPr/>
        </p:nvSpPr>
        <p:spPr>
          <a:xfrm>
            <a:off x="8343900" y="266700"/>
            <a:ext cx="850900" cy="76200"/>
          </a:xfrm>
          <a:prstGeom prst="rect">
            <a:avLst/>
          </a:prstGeom>
        </p:spPr>
        <p:txBody>
          <a:bodyPr lIns="0" tIns="0" rIns="0" bIns="0" rtlCol="0" anchor="ctr"/>
          <a:lstStyle/>
          <a:p>
            <a:pPr lvl="0" algn="l">
              <a:lnSpc>
                <a:spcPct val="99600"/>
              </a:lnSpc>
            </a:pPr>
            <a:r>
              <a:rPr lang="en-US" sz="500" b="0" i="0" u="none" strike="noStrike">
                <a:solidFill>
                  <a:srgbClr val="88C1F6"/>
                </a:solidFill>
                <a:latin typeface="Gmarket Sans Bold"/>
              </a:rPr>
              <a:t>SARANG`S FRIENDS</a:t>
            </a:r>
          </a:p>
        </p:txBody>
      </p:sp>
      <p:sp>
        <p:nvSpPr>
          <p:cNvPr id="38" name="TextBox 38"/>
          <p:cNvSpPr txBox="1"/>
          <p:nvPr/>
        </p:nvSpPr>
        <p:spPr>
          <a:xfrm>
            <a:off x="8343900" y="1155700"/>
            <a:ext cx="2362200" cy="457200"/>
          </a:xfrm>
          <a:prstGeom prst="rect">
            <a:avLst/>
          </a:prstGeom>
        </p:spPr>
        <p:txBody>
          <a:bodyPr lIns="0" tIns="0" rIns="0" bIns="0" rtlCol="0" anchor="ctr"/>
          <a:lstStyle/>
          <a:p>
            <a:pPr lvl="0" algn="l">
              <a:lnSpc>
                <a:spcPct val="95449"/>
              </a:lnSpc>
            </a:pPr>
            <a:r>
              <a:rPr lang="en-US" sz="800" b="0" i="0" u="none" strike="noStrike">
                <a:solidFill>
                  <a:srgbClr val="29294C"/>
                </a:solidFill>
                <a:latin typeface="210 Sueopsigan Regular"/>
              </a:rPr>
              <a:t>Haru is from Japan and became interested in Korea through Korean dramas. She studies art and has enrolled in a language school to learn Korean. Haru cannot eat spicy food well.</a:t>
            </a:r>
          </a:p>
        </p:txBody>
      </p:sp>
      <p:sp>
        <p:nvSpPr>
          <p:cNvPr id="39" name="TextBox 39"/>
          <p:cNvSpPr txBox="1"/>
          <p:nvPr/>
        </p:nvSpPr>
        <p:spPr>
          <a:xfrm>
            <a:off x="8432800" y="635000"/>
            <a:ext cx="685800" cy="177800"/>
          </a:xfrm>
          <a:prstGeom prst="rect">
            <a:avLst/>
          </a:prstGeom>
        </p:spPr>
        <p:txBody>
          <a:bodyPr lIns="0" tIns="0" rIns="0" bIns="0" rtlCol="0" anchor="ctr"/>
          <a:lstStyle/>
          <a:p>
            <a:pPr lvl="0" algn="l">
              <a:lnSpc>
                <a:spcPct val="99600"/>
              </a:lnSpc>
            </a:pPr>
            <a:r>
              <a:rPr lang="en-US" sz="1000" b="0" i="0" u="none" strike="noStrike">
                <a:solidFill>
                  <a:srgbClr val="AFD5FF"/>
                </a:solidFill>
                <a:latin typeface="210 Sueopsigan Regular"/>
              </a:rPr>
              <a:t>Haru</a:t>
            </a:r>
          </a:p>
        </p:txBody>
      </p:sp>
      <p:sp>
        <p:nvSpPr>
          <p:cNvPr id="40" name="TextBox 40"/>
          <p:cNvSpPr txBox="1"/>
          <p:nvPr/>
        </p:nvSpPr>
        <p:spPr>
          <a:xfrm>
            <a:off x="10795000" y="2082800"/>
            <a:ext cx="1066800" cy="63500"/>
          </a:xfrm>
          <a:prstGeom prst="rect">
            <a:avLst/>
          </a:prstGeom>
        </p:spPr>
        <p:txBody>
          <a:bodyPr lIns="0" tIns="0" rIns="0" bIns="0" rtlCol="0" anchor="ctr"/>
          <a:lstStyle/>
          <a:p>
            <a:pPr lvl="0" algn="r">
              <a:lnSpc>
                <a:spcPct val="99600"/>
              </a:lnSpc>
            </a:pPr>
            <a:r>
              <a:rPr lang="en-US" sz="400" b="0" i="0" u="none" strike="noStrike">
                <a:solidFill>
                  <a:srgbClr val="29294C"/>
                </a:solidFill>
                <a:latin typeface="Gmarket Sans Medium"/>
              </a:rPr>
              <a:t>HELLO KOREAN</a:t>
            </a:r>
          </a:p>
        </p:txBody>
      </p:sp>
      <p:grpSp>
        <p:nvGrpSpPr>
          <p:cNvPr id="41" name="Group 41"/>
          <p:cNvGrpSpPr/>
          <p:nvPr/>
        </p:nvGrpSpPr>
        <p:grpSpPr>
          <a:xfrm>
            <a:off x="2147483647" y="2147483647"/>
            <a:ext cx="2147483647" cy="2147483647"/>
            <a:chOff x="0" y="0"/>
            <a:chExt cx="0" cy="0"/>
          </a:xfrm>
        </p:grpSpPr>
      </p:grpSp>
      <p:pic>
        <p:nvPicPr>
          <p:cNvPr id="42" name="Picture 42"/>
          <p:cNvPicPr>
            <a:picLocks noChangeAspect="1"/>
          </p:cNvPicPr>
          <p:nvPr/>
        </p:nvPicPr>
        <p:blipFill>
          <a:blip r:embed="rId2"/>
          <a:stretch>
            <a:fillRect/>
          </a:stretch>
        </p:blipFill>
        <p:spPr>
          <a:xfrm>
            <a:off x="165100" y="2425700"/>
            <a:ext cx="3848100" cy="1892300"/>
          </a:xfrm>
          <a:prstGeom prst="rect">
            <a:avLst/>
          </a:prstGeom>
          <a:effectLst>
            <a:outerShdw blurRad="35475" dir="16200000">
              <a:srgbClr val="88C1F6">
                <a:alpha val="53000"/>
              </a:srgbClr>
            </a:outerShdw>
          </a:effectLst>
        </p:spPr>
      </p:pic>
      <p:pic>
        <p:nvPicPr>
          <p:cNvPr id="43" name="Picture 43"/>
          <p:cNvPicPr>
            <a:picLocks noChangeAspect="1"/>
          </p:cNvPicPr>
          <p:nvPr/>
        </p:nvPicPr>
        <p:blipFill>
          <a:blip r:embed="rId2"/>
          <a:stretch>
            <a:fillRect/>
          </a:stretch>
        </p:blipFill>
        <p:spPr>
          <a:xfrm>
            <a:off x="165100" y="2476500"/>
            <a:ext cx="3848100" cy="1892300"/>
          </a:xfrm>
          <a:prstGeom prst="rect">
            <a:avLst/>
          </a:prstGeom>
          <a:effectLst>
            <a:outerShdw blurRad="35475" dir="16200000">
              <a:srgbClr val="88C1F6">
                <a:alpha val="53000"/>
              </a:srgbClr>
            </a:outerShdw>
          </a:effectLst>
        </p:spPr>
      </p:pic>
      <p:pic>
        <p:nvPicPr>
          <p:cNvPr id="44" name="Picture 44"/>
          <p:cNvPicPr>
            <a:picLocks noChangeAspect="1"/>
          </p:cNvPicPr>
          <p:nvPr/>
        </p:nvPicPr>
        <p:blipFill>
          <a:blip r:embed="rId2"/>
          <a:stretch>
            <a:fillRect/>
          </a:stretch>
        </p:blipFill>
        <p:spPr>
          <a:xfrm>
            <a:off x="165100" y="2527300"/>
            <a:ext cx="3848100" cy="1892300"/>
          </a:xfrm>
          <a:prstGeom prst="rect">
            <a:avLst/>
          </a:prstGeom>
          <a:effectLst>
            <a:outerShdw blurRad="35475" dir="16200000">
              <a:srgbClr val="88C1F6">
                <a:alpha val="53000"/>
              </a:srgbClr>
            </a:outerShdw>
          </a:effectLst>
        </p:spPr>
      </p:pic>
      <p:pic>
        <p:nvPicPr>
          <p:cNvPr id="45" name="Picture 45"/>
          <p:cNvPicPr>
            <a:picLocks noChangeAspect="1"/>
          </p:cNvPicPr>
          <p:nvPr/>
        </p:nvPicPr>
        <p:blipFill>
          <a:blip r:embed="rId2"/>
          <a:stretch>
            <a:fillRect/>
          </a:stretch>
        </p:blipFill>
        <p:spPr>
          <a:xfrm>
            <a:off x="165100" y="2578100"/>
            <a:ext cx="3848100" cy="1892300"/>
          </a:xfrm>
          <a:prstGeom prst="rect">
            <a:avLst/>
          </a:prstGeom>
          <a:effectLst>
            <a:outerShdw blurRad="35475" dir="16200000">
              <a:srgbClr val="88C1F6">
                <a:alpha val="53000"/>
              </a:srgbClr>
            </a:outerShdw>
          </a:effectLst>
        </p:spPr>
      </p:pic>
      <p:pic>
        <p:nvPicPr>
          <p:cNvPr id="46" name="Picture 46"/>
          <p:cNvPicPr>
            <a:picLocks noChangeAspect="1"/>
          </p:cNvPicPr>
          <p:nvPr/>
        </p:nvPicPr>
        <p:blipFill>
          <a:blip r:embed="rId3"/>
          <a:stretch>
            <a:fillRect/>
          </a:stretch>
        </p:blipFill>
        <p:spPr>
          <a:xfrm>
            <a:off x="165100" y="2387600"/>
            <a:ext cx="1155700" cy="419100"/>
          </a:xfrm>
          <a:prstGeom prst="rect">
            <a:avLst/>
          </a:prstGeom>
        </p:spPr>
      </p:pic>
      <p:pic>
        <p:nvPicPr>
          <p:cNvPr id="47" name="Picture 47"/>
          <p:cNvPicPr>
            <a:picLocks noChangeAspect="1"/>
          </p:cNvPicPr>
          <p:nvPr/>
        </p:nvPicPr>
        <p:blipFill>
          <a:blip r:embed="rId7"/>
          <a:stretch>
            <a:fillRect/>
          </a:stretch>
        </p:blipFill>
        <p:spPr>
          <a:xfrm>
            <a:off x="342900" y="2819400"/>
            <a:ext cx="1282700" cy="228600"/>
          </a:xfrm>
          <a:prstGeom prst="rect">
            <a:avLst/>
          </a:prstGeom>
        </p:spPr>
      </p:pic>
      <p:pic>
        <p:nvPicPr>
          <p:cNvPr id="48" name="Picture 48"/>
          <p:cNvPicPr>
            <a:picLocks noChangeAspect="1"/>
          </p:cNvPicPr>
          <p:nvPr/>
        </p:nvPicPr>
        <p:blipFill>
          <a:blip r:embed="rId5"/>
          <a:stretch>
            <a:fillRect/>
          </a:stretch>
        </p:blipFill>
        <p:spPr>
          <a:xfrm>
            <a:off x="317500" y="4241800"/>
            <a:ext cx="3543300" cy="12700"/>
          </a:xfrm>
          <a:prstGeom prst="rect">
            <a:avLst/>
          </a:prstGeom>
        </p:spPr>
      </p:pic>
      <p:sp>
        <p:nvSpPr>
          <p:cNvPr id="49" name="TextBox 49"/>
          <p:cNvSpPr txBox="1"/>
          <p:nvPr/>
        </p:nvSpPr>
        <p:spPr>
          <a:xfrm>
            <a:off x="342900" y="2476500"/>
            <a:ext cx="850900" cy="76200"/>
          </a:xfrm>
          <a:prstGeom prst="rect">
            <a:avLst/>
          </a:prstGeom>
        </p:spPr>
        <p:txBody>
          <a:bodyPr lIns="0" tIns="0" rIns="0" bIns="0" rtlCol="0" anchor="ctr"/>
          <a:lstStyle/>
          <a:p>
            <a:pPr lvl="0" algn="l">
              <a:lnSpc>
                <a:spcPct val="99600"/>
              </a:lnSpc>
            </a:pPr>
            <a:r>
              <a:rPr lang="en-US" sz="500" b="0" i="0" u="none" strike="noStrike">
                <a:solidFill>
                  <a:srgbClr val="88C1F6"/>
                </a:solidFill>
                <a:latin typeface="Gmarket Sans Bold"/>
              </a:rPr>
              <a:t>SARANG`S FRIENDS</a:t>
            </a:r>
          </a:p>
        </p:txBody>
      </p:sp>
      <p:sp>
        <p:nvSpPr>
          <p:cNvPr id="50" name="TextBox 50"/>
          <p:cNvSpPr txBox="1"/>
          <p:nvPr/>
        </p:nvSpPr>
        <p:spPr>
          <a:xfrm>
            <a:off x="342900" y="3302000"/>
            <a:ext cx="2362200" cy="571500"/>
          </a:xfrm>
          <a:prstGeom prst="rect">
            <a:avLst/>
          </a:prstGeom>
        </p:spPr>
        <p:txBody>
          <a:bodyPr lIns="0" tIns="0" rIns="0" bIns="0" rtlCol="0" anchor="ctr"/>
          <a:lstStyle/>
          <a:p>
            <a:pPr lvl="0" algn="l">
              <a:lnSpc>
                <a:spcPct val="95449"/>
              </a:lnSpc>
            </a:pPr>
            <a:r>
              <a:rPr lang="en-US" sz="800" b="0" i="0" u="none" strike="noStrike">
                <a:solidFill>
                  <a:srgbClr val="29294C"/>
                </a:solidFill>
                <a:latin typeface="210 Sueopsigan Regular"/>
              </a:rPr>
              <a:t>Professor Caroline or Caroline Ssaem (Teacher), teaches history at a university in the United States. She is fascinated by Korean history and decided to come to Korea for a month after reading Korean novels.</a:t>
            </a:r>
          </a:p>
        </p:txBody>
      </p:sp>
      <p:sp>
        <p:nvSpPr>
          <p:cNvPr id="51" name="TextBox 51"/>
          <p:cNvSpPr txBox="1"/>
          <p:nvPr/>
        </p:nvSpPr>
        <p:spPr>
          <a:xfrm>
            <a:off x="406400" y="2857500"/>
            <a:ext cx="1219200" cy="114300"/>
          </a:xfrm>
          <a:prstGeom prst="rect">
            <a:avLst/>
          </a:prstGeom>
        </p:spPr>
        <p:txBody>
          <a:bodyPr lIns="0" tIns="0" rIns="0" bIns="0" rtlCol="0" anchor="b"/>
          <a:lstStyle/>
          <a:p>
            <a:pPr lvl="0" algn="l">
              <a:lnSpc>
                <a:spcPct val="81339"/>
              </a:lnSpc>
            </a:pPr>
            <a:r>
              <a:rPr lang="en-US" sz="900" b="0" i="0" u="none" strike="noStrike">
                <a:solidFill>
                  <a:srgbClr val="AFD5FF"/>
                </a:solidFill>
                <a:latin typeface="210 Sueopsigan Regular"/>
              </a:rPr>
              <a:t>Professor Caroline </a:t>
            </a:r>
          </a:p>
        </p:txBody>
      </p:sp>
      <p:sp>
        <p:nvSpPr>
          <p:cNvPr id="52" name="TextBox 52"/>
          <p:cNvSpPr txBox="1"/>
          <p:nvPr/>
        </p:nvSpPr>
        <p:spPr>
          <a:xfrm>
            <a:off x="2781300" y="4292600"/>
            <a:ext cx="1066800" cy="63500"/>
          </a:xfrm>
          <a:prstGeom prst="rect">
            <a:avLst/>
          </a:prstGeom>
        </p:spPr>
        <p:txBody>
          <a:bodyPr lIns="0" tIns="0" rIns="0" bIns="0" rtlCol="0" anchor="ctr"/>
          <a:lstStyle/>
          <a:p>
            <a:pPr lvl="0" algn="r">
              <a:lnSpc>
                <a:spcPct val="99600"/>
              </a:lnSpc>
            </a:pPr>
            <a:r>
              <a:rPr lang="en-US" sz="400" b="0" i="0" u="none" strike="noStrike">
                <a:solidFill>
                  <a:srgbClr val="29294C"/>
                </a:solidFill>
                <a:latin typeface="Gmarket Sans Medium"/>
              </a:rPr>
              <a:t>HELLO KOREAN</a:t>
            </a:r>
          </a:p>
        </p:txBody>
      </p:sp>
      <p:grpSp>
        <p:nvGrpSpPr>
          <p:cNvPr id="53" name="Group 53"/>
          <p:cNvGrpSpPr/>
          <p:nvPr/>
        </p:nvGrpSpPr>
        <p:grpSpPr>
          <a:xfrm>
            <a:off x="2147483647" y="2147483647"/>
            <a:ext cx="2147483647" cy="2147483647"/>
            <a:chOff x="0" y="0"/>
            <a:chExt cx="0" cy="0"/>
          </a:xfrm>
        </p:grpSpPr>
      </p:grpSp>
      <p:pic>
        <p:nvPicPr>
          <p:cNvPr id="54" name="Picture 54"/>
          <p:cNvPicPr>
            <a:picLocks noChangeAspect="1"/>
          </p:cNvPicPr>
          <p:nvPr/>
        </p:nvPicPr>
        <p:blipFill>
          <a:blip r:embed="rId2"/>
          <a:stretch>
            <a:fillRect/>
          </a:stretch>
        </p:blipFill>
        <p:spPr>
          <a:xfrm>
            <a:off x="4178300" y="2425700"/>
            <a:ext cx="3848100" cy="1892300"/>
          </a:xfrm>
          <a:prstGeom prst="rect">
            <a:avLst/>
          </a:prstGeom>
          <a:effectLst>
            <a:outerShdw blurRad="35475" dir="16200000">
              <a:srgbClr val="88C1F6">
                <a:alpha val="53000"/>
              </a:srgbClr>
            </a:outerShdw>
          </a:effectLst>
        </p:spPr>
      </p:pic>
      <p:pic>
        <p:nvPicPr>
          <p:cNvPr id="55" name="Picture 55"/>
          <p:cNvPicPr>
            <a:picLocks noChangeAspect="1"/>
          </p:cNvPicPr>
          <p:nvPr/>
        </p:nvPicPr>
        <p:blipFill>
          <a:blip r:embed="rId2"/>
          <a:stretch>
            <a:fillRect/>
          </a:stretch>
        </p:blipFill>
        <p:spPr>
          <a:xfrm>
            <a:off x="4178300" y="2476500"/>
            <a:ext cx="3848100" cy="1892300"/>
          </a:xfrm>
          <a:prstGeom prst="rect">
            <a:avLst/>
          </a:prstGeom>
          <a:effectLst>
            <a:outerShdw blurRad="35475" dir="16200000">
              <a:srgbClr val="88C1F6">
                <a:alpha val="53000"/>
              </a:srgbClr>
            </a:outerShdw>
          </a:effectLst>
        </p:spPr>
      </p:pic>
      <p:pic>
        <p:nvPicPr>
          <p:cNvPr id="56" name="Picture 56"/>
          <p:cNvPicPr>
            <a:picLocks noChangeAspect="1"/>
          </p:cNvPicPr>
          <p:nvPr/>
        </p:nvPicPr>
        <p:blipFill>
          <a:blip r:embed="rId2"/>
          <a:stretch>
            <a:fillRect/>
          </a:stretch>
        </p:blipFill>
        <p:spPr>
          <a:xfrm>
            <a:off x="4178300" y="2527300"/>
            <a:ext cx="3848100" cy="1892300"/>
          </a:xfrm>
          <a:prstGeom prst="rect">
            <a:avLst/>
          </a:prstGeom>
          <a:effectLst>
            <a:outerShdw blurRad="35475" dir="16200000">
              <a:srgbClr val="88C1F6">
                <a:alpha val="53000"/>
              </a:srgbClr>
            </a:outerShdw>
          </a:effectLst>
        </p:spPr>
      </p:pic>
      <p:pic>
        <p:nvPicPr>
          <p:cNvPr id="57" name="Picture 57"/>
          <p:cNvPicPr>
            <a:picLocks noChangeAspect="1"/>
          </p:cNvPicPr>
          <p:nvPr/>
        </p:nvPicPr>
        <p:blipFill>
          <a:blip r:embed="rId2"/>
          <a:stretch>
            <a:fillRect/>
          </a:stretch>
        </p:blipFill>
        <p:spPr>
          <a:xfrm>
            <a:off x="4178300" y="2578100"/>
            <a:ext cx="3848100" cy="1892300"/>
          </a:xfrm>
          <a:prstGeom prst="rect">
            <a:avLst/>
          </a:prstGeom>
          <a:effectLst>
            <a:outerShdw blurRad="35475" dir="16200000">
              <a:srgbClr val="88C1F6">
                <a:alpha val="53000"/>
              </a:srgbClr>
            </a:outerShdw>
          </a:effectLst>
        </p:spPr>
      </p:pic>
      <p:pic>
        <p:nvPicPr>
          <p:cNvPr id="58" name="Picture 58"/>
          <p:cNvPicPr>
            <a:picLocks noChangeAspect="1"/>
          </p:cNvPicPr>
          <p:nvPr/>
        </p:nvPicPr>
        <p:blipFill>
          <a:blip r:embed="rId3"/>
          <a:stretch>
            <a:fillRect/>
          </a:stretch>
        </p:blipFill>
        <p:spPr>
          <a:xfrm>
            <a:off x="4178300" y="2387600"/>
            <a:ext cx="1155700" cy="419100"/>
          </a:xfrm>
          <a:prstGeom prst="rect">
            <a:avLst/>
          </a:prstGeom>
        </p:spPr>
      </p:pic>
      <p:pic>
        <p:nvPicPr>
          <p:cNvPr id="59" name="Picture 59"/>
          <p:cNvPicPr>
            <a:picLocks noChangeAspect="1"/>
          </p:cNvPicPr>
          <p:nvPr/>
        </p:nvPicPr>
        <p:blipFill>
          <a:blip r:embed="rId4"/>
          <a:stretch>
            <a:fillRect/>
          </a:stretch>
        </p:blipFill>
        <p:spPr>
          <a:xfrm>
            <a:off x="4356100" y="2819400"/>
            <a:ext cx="838200" cy="228600"/>
          </a:xfrm>
          <a:prstGeom prst="rect">
            <a:avLst/>
          </a:prstGeom>
        </p:spPr>
      </p:pic>
      <p:pic>
        <p:nvPicPr>
          <p:cNvPr id="60" name="Picture 60"/>
          <p:cNvPicPr>
            <a:picLocks noChangeAspect="1"/>
          </p:cNvPicPr>
          <p:nvPr/>
        </p:nvPicPr>
        <p:blipFill>
          <a:blip r:embed="rId5"/>
          <a:stretch>
            <a:fillRect/>
          </a:stretch>
        </p:blipFill>
        <p:spPr>
          <a:xfrm>
            <a:off x="4330700" y="4241800"/>
            <a:ext cx="3543300" cy="12700"/>
          </a:xfrm>
          <a:prstGeom prst="rect">
            <a:avLst/>
          </a:prstGeom>
        </p:spPr>
      </p:pic>
      <p:sp>
        <p:nvSpPr>
          <p:cNvPr id="61" name="TextBox 61"/>
          <p:cNvSpPr txBox="1"/>
          <p:nvPr/>
        </p:nvSpPr>
        <p:spPr>
          <a:xfrm>
            <a:off x="4356100" y="2476500"/>
            <a:ext cx="850900" cy="76200"/>
          </a:xfrm>
          <a:prstGeom prst="rect">
            <a:avLst/>
          </a:prstGeom>
        </p:spPr>
        <p:txBody>
          <a:bodyPr lIns="0" tIns="0" rIns="0" bIns="0" rtlCol="0" anchor="ctr"/>
          <a:lstStyle/>
          <a:p>
            <a:pPr lvl="0" algn="l">
              <a:lnSpc>
                <a:spcPct val="99600"/>
              </a:lnSpc>
            </a:pPr>
            <a:r>
              <a:rPr lang="en-US" sz="500" b="0" i="0" u="none" strike="noStrike">
                <a:solidFill>
                  <a:srgbClr val="88C1F6"/>
                </a:solidFill>
                <a:latin typeface="Gmarket Sans Bold"/>
              </a:rPr>
              <a:t>SARANG`S FRIENDS</a:t>
            </a:r>
          </a:p>
        </p:txBody>
      </p:sp>
      <p:sp>
        <p:nvSpPr>
          <p:cNvPr id="62" name="TextBox 62"/>
          <p:cNvSpPr txBox="1"/>
          <p:nvPr/>
        </p:nvSpPr>
        <p:spPr>
          <a:xfrm>
            <a:off x="4356100" y="3251200"/>
            <a:ext cx="2362200" cy="685800"/>
          </a:xfrm>
          <a:prstGeom prst="rect">
            <a:avLst/>
          </a:prstGeom>
        </p:spPr>
        <p:txBody>
          <a:bodyPr lIns="0" tIns="0" rIns="0" bIns="0" rtlCol="0" anchor="ctr"/>
          <a:lstStyle/>
          <a:p>
            <a:pPr lvl="0" algn="l">
              <a:lnSpc>
                <a:spcPct val="95449"/>
              </a:lnSpc>
            </a:pPr>
            <a:r>
              <a:rPr lang="en-US" sz="800" b="0" i="0" u="none" strike="noStrike">
                <a:solidFill>
                  <a:srgbClr val="29294C"/>
                </a:solidFill>
                <a:latin typeface="210 Sueopsigan Regular"/>
              </a:rPr>
              <a:t>Jina Ssaem is your cheerful Korean teacher in AnnyeongKorean.She’s passionate about languages and loves to cook!With her, you’ll learn Korean and maybe even taste some yummy Korean snacks. Jina-Ssaem makes every lesson feel like a fun adventure!</a:t>
            </a:r>
          </a:p>
        </p:txBody>
      </p:sp>
      <p:sp>
        <p:nvSpPr>
          <p:cNvPr id="63" name="TextBox 63"/>
          <p:cNvSpPr txBox="1"/>
          <p:nvPr/>
        </p:nvSpPr>
        <p:spPr>
          <a:xfrm>
            <a:off x="4394200" y="2844800"/>
            <a:ext cx="800100" cy="177800"/>
          </a:xfrm>
          <a:prstGeom prst="rect">
            <a:avLst/>
          </a:prstGeom>
        </p:spPr>
        <p:txBody>
          <a:bodyPr lIns="0" tIns="0" rIns="0" bIns="0" rtlCol="0" anchor="ctr"/>
          <a:lstStyle/>
          <a:p>
            <a:pPr lvl="0" algn="l">
              <a:lnSpc>
                <a:spcPct val="99600"/>
              </a:lnSpc>
            </a:pPr>
            <a:r>
              <a:rPr lang="en-US" sz="1000" b="0" i="0" u="none" strike="noStrike">
                <a:solidFill>
                  <a:srgbClr val="AFD5FF"/>
                </a:solidFill>
                <a:latin typeface="210 Sueopsigan Regular"/>
              </a:rPr>
              <a:t>Jina Ssaem</a:t>
            </a:r>
          </a:p>
        </p:txBody>
      </p:sp>
      <p:sp>
        <p:nvSpPr>
          <p:cNvPr id="64" name="TextBox 64"/>
          <p:cNvSpPr txBox="1"/>
          <p:nvPr/>
        </p:nvSpPr>
        <p:spPr>
          <a:xfrm>
            <a:off x="6794500" y="4292600"/>
            <a:ext cx="1066800" cy="63500"/>
          </a:xfrm>
          <a:prstGeom prst="rect">
            <a:avLst/>
          </a:prstGeom>
        </p:spPr>
        <p:txBody>
          <a:bodyPr lIns="0" tIns="0" rIns="0" bIns="0" rtlCol="0" anchor="ctr"/>
          <a:lstStyle/>
          <a:p>
            <a:pPr lvl="0" algn="r">
              <a:lnSpc>
                <a:spcPct val="99600"/>
              </a:lnSpc>
            </a:pPr>
            <a:r>
              <a:rPr lang="en-US" sz="400" b="0" i="0" u="none" strike="noStrike">
                <a:solidFill>
                  <a:srgbClr val="29294C"/>
                </a:solidFill>
                <a:latin typeface="Gmarket Sans Medium"/>
              </a:rPr>
              <a:t>HELLO KOREAN</a:t>
            </a:r>
          </a:p>
        </p:txBody>
      </p:sp>
      <p:grpSp>
        <p:nvGrpSpPr>
          <p:cNvPr id="65" name="Group 65"/>
          <p:cNvGrpSpPr/>
          <p:nvPr/>
        </p:nvGrpSpPr>
        <p:grpSpPr>
          <a:xfrm>
            <a:off x="2147483647" y="2147483647"/>
            <a:ext cx="2147483647" cy="2147483647"/>
            <a:chOff x="0" y="0"/>
            <a:chExt cx="0" cy="0"/>
          </a:xfrm>
        </p:grpSpPr>
      </p:grpSp>
      <p:pic>
        <p:nvPicPr>
          <p:cNvPr id="66" name="Picture 66"/>
          <p:cNvPicPr>
            <a:picLocks noChangeAspect="1"/>
          </p:cNvPicPr>
          <p:nvPr/>
        </p:nvPicPr>
        <p:blipFill>
          <a:blip r:embed="rId2"/>
          <a:stretch>
            <a:fillRect/>
          </a:stretch>
        </p:blipFill>
        <p:spPr>
          <a:xfrm>
            <a:off x="8178800" y="2425700"/>
            <a:ext cx="3848100" cy="1892300"/>
          </a:xfrm>
          <a:prstGeom prst="rect">
            <a:avLst/>
          </a:prstGeom>
          <a:effectLst>
            <a:outerShdw blurRad="35475" dir="16200000">
              <a:srgbClr val="88C1F6">
                <a:alpha val="53000"/>
              </a:srgbClr>
            </a:outerShdw>
          </a:effectLst>
        </p:spPr>
      </p:pic>
      <p:pic>
        <p:nvPicPr>
          <p:cNvPr id="67" name="Picture 67"/>
          <p:cNvPicPr>
            <a:picLocks noChangeAspect="1"/>
          </p:cNvPicPr>
          <p:nvPr/>
        </p:nvPicPr>
        <p:blipFill>
          <a:blip r:embed="rId2"/>
          <a:stretch>
            <a:fillRect/>
          </a:stretch>
        </p:blipFill>
        <p:spPr>
          <a:xfrm>
            <a:off x="8178800" y="2476500"/>
            <a:ext cx="3848100" cy="1892300"/>
          </a:xfrm>
          <a:prstGeom prst="rect">
            <a:avLst/>
          </a:prstGeom>
          <a:effectLst>
            <a:outerShdw blurRad="35475" dir="16200000">
              <a:srgbClr val="88C1F6">
                <a:alpha val="53000"/>
              </a:srgbClr>
            </a:outerShdw>
          </a:effectLst>
        </p:spPr>
      </p:pic>
      <p:pic>
        <p:nvPicPr>
          <p:cNvPr id="68" name="Picture 68"/>
          <p:cNvPicPr>
            <a:picLocks noChangeAspect="1"/>
          </p:cNvPicPr>
          <p:nvPr/>
        </p:nvPicPr>
        <p:blipFill>
          <a:blip r:embed="rId2"/>
          <a:stretch>
            <a:fillRect/>
          </a:stretch>
        </p:blipFill>
        <p:spPr>
          <a:xfrm>
            <a:off x="8178800" y="2527300"/>
            <a:ext cx="3848100" cy="1892300"/>
          </a:xfrm>
          <a:prstGeom prst="rect">
            <a:avLst/>
          </a:prstGeom>
          <a:effectLst>
            <a:outerShdw blurRad="35475" dir="16200000">
              <a:srgbClr val="88C1F6">
                <a:alpha val="53000"/>
              </a:srgbClr>
            </a:outerShdw>
          </a:effectLst>
        </p:spPr>
      </p:pic>
      <p:pic>
        <p:nvPicPr>
          <p:cNvPr id="69" name="Picture 69"/>
          <p:cNvPicPr>
            <a:picLocks noChangeAspect="1"/>
          </p:cNvPicPr>
          <p:nvPr/>
        </p:nvPicPr>
        <p:blipFill>
          <a:blip r:embed="rId2"/>
          <a:stretch>
            <a:fillRect/>
          </a:stretch>
        </p:blipFill>
        <p:spPr>
          <a:xfrm>
            <a:off x="8178800" y="2578100"/>
            <a:ext cx="3848100" cy="1892300"/>
          </a:xfrm>
          <a:prstGeom prst="rect">
            <a:avLst/>
          </a:prstGeom>
          <a:effectLst>
            <a:outerShdw blurRad="35475" dir="16200000">
              <a:srgbClr val="88C1F6">
                <a:alpha val="53000"/>
              </a:srgbClr>
            </a:outerShdw>
          </a:effectLst>
        </p:spPr>
      </p:pic>
      <p:pic>
        <p:nvPicPr>
          <p:cNvPr id="70" name="Picture 70"/>
          <p:cNvPicPr>
            <a:picLocks noChangeAspect="1"/>
          </p:cNvPicPr>
          <p:nvPr/>
        </p:nvPicPr>
        <p:blipFill>
          <a:blip r:embed="rId3"/>
          <a:stretch>
            <a:fillRect/>
          </a:stretch>
        </p:blipFill>
        <p:spPr>
          <a:xfrm>
            <a:off x="8178800" y="2387600"/>
            <a:ext cx="1155700" cy="419100"/>
          </a:xfrm>
          <a:prstGeom prst="rect">
            <a:avLst/>
          </a:prstGeom>
        </p:spPr>
      </p:pic>
      <p:pic>
        <p:nvPicPr>
          <p:cNvPr id="71" name="Picture 71"/>
          <p:cNvPicPr>
            <a:picLocks noChangeAspect="1"/>
          </p:cNvPicPr>
          <p:nvPr/>
        </p:nvPicPr>
        <p:blipFill>
          <a:blip r:embed="rId4"/>
          <a:stretch>
            <a:fillRect/>
          </a:stretch>
        </p:blipFill>
        <p:spPr>
          <a:xfrm>
            <a:off x="8356600" y="2819400"/>
            <a:ext cx="838200" cy="228600"/>
          </a:xfrm>
          <a:prstGeom prst="rect">
            <a:avLst/>
          </a:prstGeom>
        </p:spPr>
      </p:pic>
      <p:pic>
        <p:nvPicPr>
          <p:cNvPr id="72" name="Picture 72"/>
          <p:cNvPicPr>
            <a:picLocks noChangeAspect="1"/>
          </p:cNvPicPr>
          <p:nvPr/>
        </p:nvPicPr>
        <p:blipFill>
          <a:blip r:embed="rId5"/>
          <a:stretch>
            <a:fillRect/>
          </a:stretch>
        </p:blipFill>
        <p:spPr>
          <a:xfrm>
            <a:off x="8331200" y="4241800"/>
            <a:ext cx="3543300" cy="12700"/>
          </a:xfrm>
          <a:prstGeom prst="rect">
            <a:avLst/>
          </a:prstGeom>
        </p:spPr>
      </p:pic>
      <p:sp>
        <p:nvSpPr>
          <p:cNvPr id="73" name="TextBox 73"/>
          <p:cNvSpPr txBox="1"/>
          <p:nvPr/>
        </p:nvSpPr>
        <p:spPr>
          <a:xfrm>
            <a:off x="8356600" y="2476500"/>
            <a:ext cx="850900" cy="76200"/>
          </a:xfrm>
          <a:prstGeom prst="rect">
            <a:avLst/>
          </a:prstGeom>
        </p:spPr>
        <p:txBody>
          <a:bodyPr lIns="0" tIns="0" rIns="0" bIns="0" rtlCol="0" anchor="ctr"/>
          <a:lstStyle/>
          <a:p>
            <a:pPr lvl="0" algn="l">
              <a:lnSpc>
                <a:spcPct val="99600"/>
              </a:lnSpc>
            </a:pPr>
            <a:r>
              <a:rPr lang="en-US" sz="500" b="0" i="0" u="none" strike="noStrike">
                <a:solidFill>
                  <a:srgbClr val="88C1F6"/>
                </a:solidFill>
                <a:latin typeface="Gmarket Sans Bold"/>
              </a:rPr>
              <a:t>SARANG`S FRIENDS</a:t>
            </a:r>
          </a:p>
        </p:txBody>
      </p:sp>
      <p:sp>
        <p:nvSpPr>
          <p:cNvPr id="74" name="TextBox 74"/>
          <p:cNvSpPr txBox="1"/>
          <p:nvPr/>
        </p:nvSpPr>
        <p:spPr>
          <a:xfrm>
            <a:off x="8356600" y="3467100"/>
            <a:ext cx="2362200" cy="241300"/>
          </a:xfrm>
          <a:prstGeom prst="rect">
            <a:avLst/>
          </a:prstGeom>
        </p:spPr>
        <p:txBody>
          <a:bodyPr lIns="0" tIns="0" rIns="0" bIns="0" rtlCol="0" anchor="ctr"/>
          <a:lstStyle/>
          <a:p>
            <a:pPr lvl="0" algn="l">
              <a:lnSpc>
                <a:spcPct val="95449"/>
              </a:lnSpc>
            </a:pPr>
            <a:r>
              <a:rPr lang="en-US" sz="800" b="0" i="0" u="none" strike="noStrike">
                <a:solidFill>
                  <a:srgbClr val="29294C"/>
                </a:solidFill>
                <a:latin typeface="210 Sueopsigan Regular"/>
              </a:rPr>
              <a:t>Sophia  is from France and is an Olympic butterfly swimmer. She enjoys swimming in the Han River.</a:t>
            </a:r>
          </a:p>
        </p:txBody>
      </p:sp>
      <p:sp>
        <p:nvSpPr>
          <p:cNvPr id="75" name="TextBox 75"/>
          <p:cNvSpPr txBox="1"/>
          <p:nvPr/>
        </p:nvSpPr>
        <p:spPr>
          <a:xfrm>
            <a:off x="8432800" y="2832100"/>
            <a:ext cx="520700" cy="177800"/>
          </a:xfrm>
          <a:prstGeom prst="rect">
            <a:avLst/>
          </a:prstGeom>
        </p:spPr>
        <p:txBody>
          <a:bodyPr lIns="0" tIns="0" rIns="0" bIns="0" rtlCol="0" anchor="ctr"/>
          <a:lstStyle/>
          <a:p>
            <a:pPr lvl="0" algn="l">
              <a:lnSpc>
                <a:spcPct val="99600"/>
              </a:lnSpc>
            </a:pPr>
            <a:r>
              <a:rPr lang="en-US" sz="1000" b="0" i="0" u="none" strike="noStrike">
                <a:solidFill>
                  <a:srgbClr val="AFD5FF"/>
                </a:solidFill>
                <a:latin typeface="210 Sueopsigan Regular"/>
              </a:rPr>
              <a:t>Sophia </a:t>
            </a:r>
          </a:p>
        </p:txBody>
      </p:sp>
      <p:sp>
        <p:nvSpPr>
          <p:cNvPr id="76" name="TextBox 76"/>
          <p:cNvSpPr txBox="1"/>
          <p:nvPr/>
        </p:nvSpPr>
        <p:spPr>
          <a:xfrm>
            <a:off x="10795000" y="4292600"/>
            <a:ext cx="1066800" cy="63500"/>
          </a:xfrm>
          <a:prstGeom prst="rect">
            <a:avLst/>
          </a:prstGeom>
        </p:spPr>
        <p:txBody>
          <a:bodyPr lIns="0" tIns="0" rIns="0" bIns="0" rtlCol="0" anchor="ctr"/>
          <a:lstStyle/>
          <a:p>
            <a:pPr lvl="0" algn="r">
              <a:lnSpc>
                <a:spcPct val="99600"/>
              </a:lnSpc>
            </a:pPr>
            <a:r>
              <a:rPr lang="en-US" sz="400" b="0" i="0" u="none" strike="noStrike">
                <a:solidFill>
                  <a:srgbClr val="29294C"/>
                </a:solidFill>
                <a:latin typeface="Gmarket Sans Medium"/>
              </a:rPr>
              <a:t>HELLO KOREAN</a:t>
            </a:r>
          </a:p>
        </p:txBody>
      </p:sp>
      <p:grpSp>
        <p:nvGrpSpPr>
          <p:cNvPr id="77" name="Group 77"/>
          <p:cNvGrpSpPr/>
          <p:nvPr/>
        </p:nvGrpSpPr>
        <p:grpSpPr>
          <a:xfrm>
            <a:off x="2089861200" y="2147483647"/>
            <a:ext cx="2147483647" cy="2147483647"/>
            <a:chOff x="0" y="0"/>
            <a:chExt cx="0" cy="0"/>
          </a:xfrm>
        </p:grpSpPr>
      </p:grpSp>
      <p:pic>
        <p:nvPicPr>
          <p:cNvPr id="78" name="Picture 78"/>
          <p:cNvPicPr>
            <a:picLocks noChangeAspect="1"/>
          </p:cNvPicPr>
          <p:nvPr/>
        </p:nvPicPr>
        <p:blipFill>
          <a:blip r:embed="rId2"/>
          <a:stretch>
            <a:fillRect/>
          </a:stretch>
        </p:blipFill>
        <p:spPr>
          <a:xfrm>
            <a:off x="152400" y="4648200"/>
            <a:ext cx="3848100" cy="1892300"/>
          </a:xfrm>
          <a:prstGeom prst="rect">
            <a:avLst/>
          </a:prstGeom>
          <a:effectLst>
            <a:outerShdw blurRad="35475" dir="16200000">
              <a:srgbClr val="88C1F6">
                <a:alpha val="53000"/>
              </a:srgbClr>
            </a:outerShdw>
          </a:effectLst>
        </p:spPr>
      </p:pic>
      <p:pic>
        <p:nvPicPr>
          <p:cNvPr id="79" name="Picture 79"/>
          <p:cNvPicPr>
            <a:picLocks noChangeAspect="1"/>
          </p:cNvPicPr>
          <p:nvPr/>
        </p:nvPicPr>
        <p:blipFill>
          <a:blip r:embed="rId2"/>
          <a:stretch>
            <a:fillRect/>
          </a:stretch>
        </p:blipFill>
        <p:spPr>
          <a:xfrm>
            <a:off x="152400" y="4699000"/>
            <a:ext cx="3848100" cy="1892300"/>
          </a:xfrm>
          <a:prstGeom prst="rect">
            <a:avLst/>
          </a:prstGeom>
          <a:effectLst>
            <a:outerShdw blurRad="35475" dir="16200000">
              <a:srgbClr val="88C1F6">
                <a:alpha val="53000"/>
              </a:srgbClr>
            </a:outerShdw>
          </a:effectLst>
        </p:spPr>
      </p:pic>
      <p:pic>
        <p:nvPicPr>
          <p:cNvPr id="80" name="Picture 80"/>
          <p:cNvPicPr>
            <a:picLocks noChangeAspect="1"/>
          </p:cNvPicPr>
          <p:nvPr/>
        </p:nvPicPr>
        <p:blipFill>
          <a:blip r:embed="rId2"/>
          <a:stretch>
            <a:fillRect/>
          </a:stretch>
        </p:blipFill>
        <p:spPr>
          <a:xfrm>
            <a:off x="152400" y="4749800"/>
            <a:ext cx="3848100" cy="1892300"/>
          </a:xfrm>
          <a:prstGeom prst="rect">
            <a:avLst/>
          </a:prstGeom>
          <a:effectLst>
            <a:outerShdw blurRad="35475" dir="16200000">
              <a:srgbClr val="88C1F6">
                <a:alpha val="53000"/>
              </a:srgbClr>
            </a:outerShdw>
          </a:effectLst>
        </p:spPr>
      </p:pic>
      <p:pic>
        <p:nvPicPr>
          <p:cNvPr id="81" name="Picture 81"/>
          <p:cNvPicPr>
            <a:picLocks noChangeAspect="1"/>
          </p:cNvPicPr>
          <p:nvPr/>
        </p:nvPicPr>
        <p:blipFill>
          <a:blip r:embed="rId2"/>
          <a:stretch>
            <a:fillRect/>
          </a:stretch>
        </p:blipFill>
        <p:spPr>
          <a:xfrm>
            <a:off x="152400" y="4800600"/>
            <a:ext cx="3848100" cy="1892300"/>
          </a:xfrm>
          <a:prstGeom prst="rect">
            <a:avLst/>
          </a:prstGeom>
          <a:effectLst>
            <a:outerShdw blurRad="35475" dir="16200000">
              <a:srgbClr val="88C1F6">
                <a:alpha val="53000"/>
              </a:srgbClr>
            </a:outerShdw>
          </a:effectLst>
        </p:spPr>
      </p:pic>
      <p:pic>
        <p:nvPicPr>
          <p:cNvPr id="82" name="Picture 82"/>
          <p:cNvPicPr>
            <a:picLocks noChangeAspect="1"/>
          </p:cNvPicPr>
          <p:nvPr/>
        </p:nvPicPr>
        <p:blipFill>
          <a:blip r:embed="rId3"/>
          <a:stretch>
            <a:fillRect/>
          </a:stretch>
        </p:blipFill>
        <p:spPr>
          <a:xfrm>
            <a:off x="152400" y="4622800"/>
            <a:ext cx="1155700" cy="419100"/>
          </a:xfrm>
          <a:prstGeom prst="rect">
            <a:avLst/>
          </a:prstGeom>
        </p:spPr>
      </p:pic>
      <p:pic>
        <p:nvPicPr>
          <p:cNvPr id="83" name="Picture 83"/>
          <p:cNvPicPr>
            <a:picLocks noChangeAspect="1"/>
          </p:cNvPicPr>
          <p:nvPr/>
        </p:nvPicPr>
        <p:blipFill>
          <a:blip r:embed="rId4"/>
          <a:stretch>
            <a:fillRect/>
          </a:stretch>
        </p:blipFill>
        <p:spPr>
          <a:xfrm>
            <a:off x="330200" y="5041900"/>
            <a:ext cx="838200" cy="228600"/>
          </a:xfrm>
          <a:prstGeom prst="rect">
            <a:avLst/>
          </a:prstGeom>
        </p:spPr>
      </p:pic>
      <p:pic>
        <p:nvPicPr>
          <p:cNvPr id="84" name="Picture 84"/>
          <p:cNvPicPr>
            <a:picLocks noChangeAspect="1"/>
          </p:cNvPicPr>
          <p:nvPr/>
        </p:nvPicPr>
        <p:blipFill>
          <a:blip r:embed="rId5"/>
          <a:stretch>
            <a:fillRect/>
          </a:stretch>
        </p:blipFill>
        <p:spPr>
          <a:xfrm>
            <a:off x="304800" y="6464300"/>
            <a:ext cx="3543300" cy="12700"/>
          </a:xfrm>
          <a:prstGeom prst="rect">
            <a:avLst/>
          </a:prstGeom>
        </p:spPr>
      </p:pic>
      <p:sp>
        <p:nvSpPr>
          <p:cNvPr id="85" name="TextBox 85"/>
          <p:cNvSpPr txBox="1"/>
          <p:nvPr/>
        </p:nvSpPr>
        <p:spPr>
          <a:xfrm>
            <a:off x="330200" y="4699000"/>
            <a:ext cx="850900" cy="76200"/>
          </a:xfrm>
          <a:prstGeom prst="rect">
            <a:avLst/>
          </a:prstGeom>
        </p:spPr>
        <p:txBody>
          <a:bodyPr lIns="0" tIns="0" rIns="0" bIns="0" rtlCol="0" anchor="ctr"/>
          <a:lstStyle/>
          <a:p>
            <a:pPr lvl="0" algn="l">
              <a:lnSpc>
                <a:spcPct val="99600"/>
              </a:lnSpc>
            </a:pPr>
            <a:r>
              <a:rPr lang="en-US" sz="500" b="0" i="0" u="none" strike="noStrike">
                <a:solidFill>
                  <a:srgbClr val="88C1F6"/>
                </a:solidFill>
                <a:latin typeface="Gmarket Sans Bold"/>
              </a:rPr>
              <a:t>SARANG`S FRIENDS</a:t>
            </a:r>
          </a:p>
        </p:txBody>
      </p:sp>
      <p:sp>
        <p:nvSpPr>
          <p:cNvPr id="86" name="TextBox 86"/>
          <p:cNvSpPr txBox="1"/>
          <p:nvPr/>
        </p:nvSpPr>
        <p:spPr>
          <a:xfrm>
            <a:off x="330200" y="5588000"/>
            <a:ext cx="2362200" cy="457200"/>
          </a:xfrm>
          <a:prstGeom prst="rect">
            <a:avLst/>
          </a:prstGeom>
        </p:spPr>
        <p:txBody>
          <a:bodyPr lIns="0" tIns="0" rIns="0" bIns="0" rtlCol="0" anchor="ctr"/>
          <a:lstStyle/>
          <a:p>
            <a:pPr lvl="0" algn="l">
              <a:lnSpc>
                <a:spcPct val="95449"/>
              </a:lnSpc>
            </a:pPr>
            <a:r>
              <a:rPr lang="en-US" sz="800" b="0" i="0" u="none" strike="noStrike">
                <a:solidFill>
                  <a:srgbClr val="29294C"/>
                </a:solidFill>
                <a:latin typeface="210 Sueopsigan Regular"/>
              </a:rPr>
              <a:t>Yu Tao  is the leader of room 201 on the second floor. He is from China, a mathematics genius, and enjoys playing baduk (a Korean strategy board game) and e-sports.</a:t>
            </a:r>
          </a:p>
        </p:txBody>
      </p:sp>
      <p:sp>
        <p:nvSpPr>
          <p:cNvPr id="87" name="TextBox 87"/>
          <p:cNvSpPr txBox="1"/>
          <p:nvPr/>
        </p:nvSpPr>
        <p:spPr>
          <a:xfrm>
            <a:off x="419100" y="5067300"/>
            <a:ext cx="685800" cy="177800"/>
          </a:xfrm>
          <a:prstGeom prst="rect">
            <a:avLst/>
          </a:prstGeom>
        </p:spPr>
        <p:txBody>
          <a:bodyPr lIns="0" tIns="0" rIns="0" bIns="0" rtlCol="0" anchor="ctr"/>
          <a:lstStyle/>
          <a:p>
            <a:pPr lvl="0" algn="l">
              <a:lnSpc>
                <a:spcPct val="99600"/>
              </a:lnSpc>
            </a:pPr>
            <a:r>
              <a:rPr lang="en-US" sz="1000" b="0" i="0" u="none" strike="noStrike">
                <a:solidFill>
                  <a:srgbClr val="AFD5FF"/>
                </a:solidFill>
                <a:latin typeface="210 Sueopsigan Regular"/>
              </a:rPr>
              <a:t>Yu Tao </a:t>
            </a:r>
          </a:p>
        </p:txBody>
      </p:sp>
      <p:sp>
        <p:nvSpPr>
          <p:cNvPr id="88" name="TextBox 88"/>
          <p:cNvSpPr txBox="1"/>
          <p:nvPr/>
        </p:nvSpPr>
        <p:spPr>
          <a:xfrm>
            <a:off x="2781300" y="6515100"/>
            <a:ext cx="1066800" cy="63500"/>
          </a:xfrm>
          <a:prstGeom prst="rect">
            <a:avLst/>
          </a:prstGeom>
        </p:spPr>
        <p:txBody>
          <a:bodyPr lIns="0" tIns="0" rIns="0" bIns="0" rtlCol="0" anchor="ctr"/>
          <a:lstStyle/>
          <a:p>
            <a:pPr lvl="0" algn="r">
              <a:lnSpc>
                <a:spcPct val="99600"/>
              </a:lnSpc>
            </a:pPr>
            <a:r>
              <a:rPr lang="en-US" sz="400" b="0" i="0" u="none" strike="noStrike">
                <a:solidFill>
                  <a:srgbClr val="29294C"/>
                </a:solidFill>
                <a:latin typeface="Gmarket Sans Medium"/>
              </a:rPr>
              <a:t>HELLO KOREAN</a:t>
            </a:r>
          </a:p>
        </p:txBody>
      </p:sp>
      <p:grpSp>
        <p:nvGrpSpPr>
          <p:cNvPr id="89" name="Group 89"/>
          <p:cNvGrpSpPr/>
          <p:nvPr/>
        </p:nvGrpSpPr>
        <p:grpSpPr>
          <a:xfrm>
            <a:off x="2147483647" y="2147483647"/>
            <a:ext cx="2147483647" cy="2147483647"/>
            <a:chOff x="0" y="0"/>
            <a:chExt cx="0" cy="0"/>
          </a:xfrm>
        </p:grpSpPr>
      </p:grpSp>
      <p:pic>
        <p:nvPicPr>
          <p:cNvPr id="90" name="Picture 90"/>
          <p:cNvPicPr>
            <a:picLocks noChangeAspect="1"/>
          </p:cNvPicPr>
          <p:nvPr/>
        </p:nvPicPr>
        <p:blipFill>
          <a:blip r:embed="rId2"/>
          <a:stretch>
            <a:fillRect/>
          </a:stretch>
        </p:blipFill>
        <p:spPr>
          <a:xfrm>
            <a:off x="4165600" y="4648200"/>
            <a:ext cx="3848100" cy="1892300"/>
          </a:xfrm>
          <a:prstGeom prst="rect">
            <a:avLst/>
          </a:prstGeom>
          <a:effectLst>
            <a:outerShdw blurRad="35475" dir="16200000">
              <a:srgbClr val="88C1F6">
                <a:alpha val="53000"/>
              </a:srgbClr>
            </a:outerShdw>
          </a:effectLst>
        </p:spPr>
      </p:pic>
      <p:pic>
        <p:nvPicPr>
          <p:cNvPr id="91" name="Picture 91"/>
          <p:cNvPicPr>
            <a:picLocks noChangeAspect="1"/>
          </p:cNvPicPr>
          <p:nvPr/>
        </p:nvPicPr>
        <p:blipFill>
          <a:blip r:embed="rId2"/>
          <a:stretch>
            <a:fillRect/>
          </a:stretch>
        </p:blipFill>
        <p:spPr>
          <a:xfrm>
            <a:off x="4165600" y="4699000"/>
            <a:ext cx="3848100" cy="1892300"/>
          </a:xfrm>
          <a:prstGeom prst="rect">
            <a:avLst/>
          </a:prstGeom>
          <a:effectLst>
            <a:outerShdw blurRad="35475" dir="16200000">
              <a:srgbClr val="88C1F6">
                <a:alpha val="53000"/>
              </a:srgbClr>
            </a:outerShdw>
          </a:effectLst>
        </p:spPr>
      </p:pic>
      <p:pic>
        <p:nvPicPr>
          <p:cNvPr id="92" name="Picture 92"/>
          <p:cNvPicPr>
            <a:picLocks noChangeAspect="1"/>
          </p:cNvPicPr>
          <p:nvPr/>
        </p:nvPicPr>
        <p:blipFill>
          <a:blip r:embed="rId2"/>
          <a:stretch>
            <a:fillRect/>
          </a:stretch>
        </p:blipFill>
        <p:spPr>
          <a:xfrm>
            <a:off x="4165600" y="4749800"/>
            <a:ext cx="3848100" cy="1892300"/>
          </a:xfrm>
          <a:prstGeom prst="rect">
            <a:avLst/>
          </a:prstGeom>
          <a:effectLst>
            <a:outerShdw blurRad="35475" dir="16200000">
              <a:srgbClr val="88C1F6">
                <a:alpha val="53000"/>
              </a:srgbClr>
            </a:outerShdw>
          </a:effectLst>
        </p:spPr>
      </p:pic>
      <p:pic>
        <p:nvPicPr>
          <p:cNvPr id="93" name="Picture 93"/>
          <p:cNvPicPr>
            <a:picLocks noChangeAspect="1"/>
          </p:cNvPicPr>
          <p:nvPr/>
        </p:nvPicPr>
        <p:blipFill>
          <a:blip r:embed="rId2"/>
          <a:stretch>
            <a:fillRect/>
          </a:stretch>
        </p:blipFill>
        <p:spPr>
          <a:xfrm>
            <a:off x="4165600" y="4800600"/>
            <a:ext cx="3848100" cy="1892300"/>
          </a:xfrm>
          <a:prstGeom prst="rect">
            <a:avLst/>
          </a:prstGeom>
          <a:effectLst>
            <a:outerShdw blurRad="35475" dir="16200000">
              <a:srgbClr val="88C1F6">
                <a:alpha val="53000"/>
              </a:srgbClr>
            </a:outerShdw>
          </a:effectLst>
        </p:spPr>
      </p:pic>
      <p:pic>
        <p:nvPicPr>
          <p:cNvPr id="94" name="Picture 94"/>
          <p:cNvPicPr>
            <a:picLocks noChangeAspect="1"/>
          </p:cNvPicPr>
          <p:nvPr/>
        </p:nvPicPr>
        <p:blipFill>
          <a:blip r:embed="rId3"/>
          <a:stretch>
            <a:fillRect/>
          </a:stretch>
        </p:blipFill>
        <p:spPr>
          <a:xfrm>
            <a:off x="4165600" y="4622800"/>
            <a:ext cx="1155700" cy="419100"/>
          </a:xfrm>
          <a:prstGeom prst="rect">
            <a:avLst/>
          </a:prstGeom>
        </p:spPr>
      </p:pic>
      <p:pic>
        <p:nvPicPr>
          <p:cNvPr id="95" name="Picture 95"/>
          <p:cNvPicPr>
            <a:picLocks noChangeAspect="1"/>
          </p:cNvPicPr>
          <p:nvPr/>
        </p:nvPicPr>
        <p:blipFill>
          <a:blip r:embed="rId4"/>
          <a:stretch>
            <a:fillRect/>
          </a:stretch>
        </p:blipFill>
        <p:spPr>
          <a:xfrm>
            <a:off x="4343400" y="5041900"/>
            <a:ext cx="838200" cy="228600"/>
          </a:xfrm>
          <a:prstGeom prst="rect">
            <a:avLst/>
          </a:prstGeom>
        </p:spPr>
      </p:pic>
      <p:pic>
        <p:nvPicPr>
          <p:cNvPr id="96" name="Picture 96"/>
          <p:cNvPicPr>
            <a:picLocks noChangeAspect="1"/>
          </p:cNvPicPr>
          <p:nvPr/>
        </p:nvPicPr>
        <p:blipFill>
          <a:blip r:embed="rId5"/>
          <a:stretch>
            <a:fillRect/>
          </a:stretch>
        </p:blipFill>
        <p:spPr>
          <a:xfrm>
            <a:off x="4318000" y="6464300"/>
            <a:ext cx="3543300" cy="12700"/>
          </a:xfrm>
          <a:prstGeom prst="rect">
            <a:avLst/>
          </a:prstGeom>
        </p:spPr>
      </p:pic>
      <p:sp>
        <p:nvSpPr>
          <p:cNvPr id="97" name="TextBox 97"/>
          <p:cNvSpPr txBox="1"/>
          <p:nvPr/>
        </p:nvSpPr>
        <p:spPr>
          <a:xfrm>
            <a:off x="4343400" y="4699000"/>
            <a:ext cx="850900" cy="76200"/>
          </a:xfrm>
          <a:prstGeom prst="rect">
            <a:avLst/>
          </a:prstGeom>
        </p:spPr>
        <p:txBody>
          <a:bodyPr lIns="0" tIns="0" rIns="0" bIns="0" rtlCol="0" anchor="ctr"/>
          <a:lstStyle/>
          <a:p>
            <a:pPr lvl="0" algn="l">
              <a:lnSpc>
                <a:spcPct val="99600"/>
              </a:lnSpc>
            </a:pPr>
            <a:r>
              <a:rPr lang="en-US" sz="500" b="0" i="0" u="none" strike="noStrike">
                <a:solidFill>
                  <a:srgbClr val="88C1F6"/>
                </a:solidFill>
                <a:latin typeface="Gmarket Sans Bold"/>
              </a:rPr>
              <a:t>SARANG`S FRIENDS</a:t>
            </a:r>
          </a:p>
        </p:txBody>
      </p:sp>
      <p:sp>
        <p:nvSpPr>
          <p:cNvPr id="98" name="TextBox 98"/>
          <p:cNvSpPr txBox="1"/>
          <p:nvPr/>
        </p:nvSpPr>
        <p:spPr>
          <a:xfrm>
            <a:off x="4343400" y="5638800"/>
            <a:ext cx="2362200" cy="355600"/>
          </a:xfrm>
          <a:prstGeom prst="rect">
            <a:avLst/>
          </a:prstGeom>
        </p:spPr>
        <p:txBody>
          <a:bodyPr lIns="0" tIns="0" rIns="0" bIns="0" rtlCol="0" anchor="ctr"/>
          <a:lstStyle/>
          <a:p>
            <a:pPr lvl="0" algn="l">
              <a:lnSpc>
                <a:spcPct val="95449"/>
              </a:lnSpc>
            </a:pPr>
            <a:r>
              <a:rPr lang="en-US" sz="800" b="0" i="0" u="none" strike="noStrike">
                <a:solidFill>
                  <a:srgbClr val="29294C"/>
                </a:solidFill>
                <a:latin typeface="210 Sueopsigan Regular"/>
              </a:rPr>
              <a:t>Sam is from Australia and dreams of becoming a chef. He loves playing football and baseball and often goes to baseball games.</a:t>
            </a:r>
          </a:p>
        </p:txBody>
      </p:sp>
      <p:sp>
        <p:nvSpPr>
          <p:cNvPr id="99" name="TextBox 99"/>
          <p:cNvSpPr txBox="1"/>
          <p:nvPr/>
        </p:nvSpPr>
        <p:spPr>
          <a:xfrm>
            <a:off x="4432300" y="5054600"/>
            <a:ext cx="520700" cy="177800"/>
          </a:xfrm>
          <a:prstGeom prst="rect">
            <a:avLst/>
          </a:prstGeom>
        </p:spPr>
        <p:txBody>
          <a:bodyPr lIns="0" tIns="0" rIns="0" bIns="0" rtlCol="0" anchor="ctr"/>
          <a:lstStyle/>
          <a:p>
            <a:pPr lvl="0" algn="l">
              <a:lnSpc>
                <a:spcPct val="99600"/>
              </a:lnSpc>
            </a:pPr>
            <a:r>
              <a:rPr lang="en-US" sz="1000" b="0" i="0" u="none" strike="noStrike">
                <a:solidFill>
                  <a:srgbClr val="AFD5FF"/>
                </a:solidFill>
                <a:latin typeface="210 Sueopsigan Regular"/>
              </a:rPr>
              <a:t>Sam</a:t>
            </a:r>
          </a:p>
        </p:txBody>
      </p:sp>
      <p:sp>
        <p:nvSpPr>
          <p:cNvPr id="100" name="TextBox 100"/>
          <p:cNvSpPr txBox="1"/>
          <p:nvPr/>
        </p:nvSpPr>
        <p:spPr>
          <a:xfrm>
            <a:off x="6781800" y="6515100"/>
            <a:ext cx="1066800" cy="63500"/>
          </a:xfrm>
          <a:prstGeom prst="rect">
            <a:avLst/>
          </a:prstGeom>
        </p:spPr>
        <p:txBody>
          <a:bodyPr lIns="0" tIns="0" rIns="0" bIns="0" rtlCol="0" anchor="ctr"/>
          <a:lstStyle/>
          <a:p>
            <a:pPr lvl="0" algn="r">
              <a:lnSpc>
                <a:spcPct val="99600"/>
              </a:lnSpc>
            </a:pPr>
            <a:r>
              <a:rPr lang="en-US" sz="400" b="0" i="0" u="none" strike="noStrike">
                <a:solidFill>
                  <a:srgbClr val="29294C"/>
                </a:solidFill>
                <a:latin typeface="Gmarket Sans Medium"/>
              </a:rPr>
              <a:t>HELLO KOREAN</a:t>
            </a:r>
          </a:p>
        </p:txBody>
      </p:sp>
      <p:grpSp>
        <p:nvGrpSpPr>
          <p:cNvPr id="101" name="Group 101"/>
          <p:cNvGrpSpPr/>
          <p:nvPr/>
        </p:nvGrpSpPr>
        <p:grpSpPr>
          <a:xfrm>
            <a:off x="2147483647" y="2147483647"/>
            <a:ext cx="2147483647" cy="2147483647"/>
            <a:chOff x="0" y="0"/>
            <a:chExt cx="0" cy="0"/>
          </a:xfrm>
        </p:grpSpPr>
      </p:grpSp>
      <p:pic>
        <p:nvPicPr>
          <p:cNvPr id="102" name="Picture 102"/>
          <p:cNvPicPr>
            <a:picLocks noChangeAspect="1"/>
          </p:cNvPicPr>
          <p:nvPr/>
        </p:nvPicPr>
        <p:blipFill>
          <a:blip r:embed="rId2"/>
          <a:stretch>
            <a:fillRect/>
          </a:stretch>
        </p:blipFill>
        <p:spPr>
          <a:xfrm>
            <a:off x="8166100" y="4648200"/>
            <a:ext cx="3848100" cy="1892300"/>
          </a:xfrm>
          <a:prstGeom prst="rect">
            <a:avLst/>
          </a:prstGeom>
          <a:effectLst>
            <a:outerShdw blurRad="35475" dir="16200000">
              <a:srgbClr val="88C1F6">
                <a:alpha val="53000"/>
              </a:srgbClr>
            </a:outerShdw>
          </a:effectLst>
        </p:spPr>
      </p:pic>
      <p:pic>
        <p:nvPicPr>
          <p:cNvPr id="103" name="Picture 103"/>
          <p:cNvPicPr>
            <a:picLocks noChangeAspect="1"/>
          </p:cNvPicPr>
          <p:nvPr/>
        </p:nvPicPr>
        <p:blipFill>
          <a:blip r:embed="rId2"/>
          <a:stretch>
            <a:fillRect/>
          </a:stretch>
        </p:blipFill>
        <p:spPr>
          <a:xfrm>
            <a:off x="8166100" y="4699000"/>
            <a:ext cx="3848100" cy="1892300"/>
          </a:xfrm>
          <a:prstGeom prst="rect">
            <a:avLst/>
          </a:prstGeom>
          <a:effectLst>
            <a:outerShdw blurRad="35475" dir="16200000">
              <a:srgbClr val="88C1F6">
                <a:alpha val="53000"/>
              </a:srgbClr>
            </a:outerShdw>
          </a:effectLst>
        </p:spPr>
      </p:pic>
      <p:pic>
        <p:nvPicPr>
          <p:cNvPr id="104" name="Picture 104"/>
          <p:cNvPicPr>
            <a:picLocks noChangeAspect="1"/>
          </p:cNvPicPr>
          <p:nvPr/>
        </p:nvPicPr>
        <p:blipFill>
          <a:blip r:embed="rId2"/>
          <a:stretch>
            <a:fillRect/>
          </a:stretch>
        </p:blipFill>
        <p:spPr>
          <a:xfrm>
            <a:off x="8166100" y="4749800"/>
            <a:ext cx="3848100" cy="1892300"/>
          </a:xfrm>
          <a:prstGeom prst="rect">
            <a:avLst/>
          </a:prstGeom>
          <a:effectLst>
            <a:outerShdw blurRad="35475" dir="16200000">
              <a:srgbClr val="88C1F6">
                <a:alpha val="53000"/>
              </a:srgbClr>
            </a:outerShdw>
          </a:effectLst>
        </p:spPr>
      </p:pic>
      <p:pic>
        <p:nvPicPr>
          <p:cNvPr id="105" name="Picture 105"/>
          <p:cNvPicPr>
            <a:picLocks noChangeAspect="1"/>
          </p:cNvPicPr>
          <p:nvPr/>
        </p:nvPicPr>
        <p:blipFill>
          <a:blip r:embed="rId2"/>
          <a:stretch>
            <a:fillRect/>
          </a:stretch>
        </p:blipFill>
        <p:spPr>
          <a:xfrm>
            <a:off x="8166100" y="4800600"/>
            <a:ext cx="3848100" cy="1892300"/>
          </a:xfrm>
          <a:prstGeom prst="rect">
            <a:avLst/>
          </a:prstGeom>
          <a:effectLst>
            <a:outerShdw blurRad="35475" dir="16200000">
              <a:srgbClr val="88C1F6">
                <a:alpha val="53000"/>
              </a:srgbClr>
            </a:outerShdw>
          </a:effectLst>
        </p:spPr>
      </p:pic>
      <p:pic>
        <p:nvPicPr>
          <p:cNvPr id="106" name="Picture 106"/>
          <p:cNvPicPr>
            <a:picLocks noChangeAspect="1"/>
          </p:cNvPicPr>
          <p:nvPr/>
        </p:nvPicPr>
        <p:blipFill>
          <a:blip r:embed="rId3"/>
          <a:stretch>
            <a:fillRect/>
          </a:stretch>
        </p:blipFill>
        <p:spPr>
          <a:xfrm>
            <a:off x="8166100" y="4622800"/>
            <a:ext cx="1155700" cy="419100"/>
          </a:xfrm>
          <a:prstGeom prst="rect">
            <a:avLst/>
          </a:prstGeom>
        </p:spPr>
      </p:pic>
      <p:pic>
        <p:nvPicPr>
          <p:cNvPr id="107" name="Picture 107"/>
          <p:cNvPicPr>
            <a:picLocks noChangeAspect="1"/>
          </p:cNvPicPr>
          <p:nvPr/>
        </p:nvPicPr>
        <p:blipFill>
          <a:blip r:embed="rId4"/>
          <a:stretch>
            <a:fillRect/>
          </a:stretch>
        </p:blipFill>
        <p:spPr>
          <a:xfrm>
            <a:off x="8343900" y="5041900"/>
            <a:ext cx="838200" cy="228600"/>
          </a:xfrm>
          <a:prstGeom prst="rect">
            <a:avLst/>
          </a:prstGeom>
        </p:spPr>
      </p:pic>
      <p:pic>
        <p:nvPicPr>
          <p:cNvPr id="108" name="Picture 108"/>
          <p:cNvPicPr>
            <a:picLocks noChangeAspect="1"/>
          </p:cNvPicPr>
          <p:nvPr/>
        </p:nvPicPr>
        <p:blipFill>
          <a:blip r:embed="rId5"/>
          <a:stretch>
            <a:fillRect/>
          </a:stretch>
        </p:blipFill>
        <p:spPr>
          <a:xfrm>
            <a:off x="8318500" y="6464300"/>
            <a:ext cx="3543300" cy="12700"/>
          </a:xfrm>
          <a:prstGeom prst="rect">
            <a:avLst/>
          </a:prstGeom>
        </p:spPr>
      </p:pic>
      <p:sp>
        <p:nvSpPr>
          <p:cNvPr id="109" name="TextBox 109"/>
          <p:cNvSpPr txBox="1"/>
          <p:nvPr/>
        </p:nvSpPr>
        <p:spPr>
          <a:xfrm>
            <a:off x="8343900" y="4699000"/>
            <a:ext cx="850900" cy="76200"/>
          </a:xfrm>
          <a:prstGeom prst="rect">
            <a:avLst/>
          </a:prstGeom>
        </p:spPr>
        <p:txBody>
          <a:bodyPr lIns="0" tIns="0" rIns="0" bIns="0" rtlCol="0" anchor="ctr"/>
          <a:lstStyle/>
          <a:p>
            <a:pPr lvl="0" algn="l">
              <a:lnSpc>
                <a:spcPct val="99600"/>
              </a:lnSpc>
            </a:pPr>
            <a:r>
              <a:rPr lang="en-US" sz="500" b="0" i="0" u="none" strike="noStrike">
                <a:solidFill>
                  <a:srgbClr val="88C1F6"/>
                </a:solidFill>
                <a:latin typeface="Gmarket Sans Bold"/>
              </a:rPr>
              <a:t>SARANG`S FRIENDS</a:t>
            </a:r>
          </a:p>
        </p:txBody>
      </p:sp>
      <p:sp>
        <p:nvSpPr>
          <p:cNvPr id="110" name="TextBox 110"/>
          <p:cNvSpPr txBox="1"/>
          <p:nvPr/>
        </p:nvSpPr>
        <p:spPr>
          <a:xfrm>
            <a:off x="8343900" y="5588000"/>
            <a:ext cx="2362200" cy="457200"/>
          </a:xfrm>
          <a:prstGeom prst="rect">
            <a:avLst/>
          </a:prstGeom>
        </p:spPr>
        <p:txBody>
          <a:bodyPr lIns="0" tIns="0" rIns="0" bIns="0" rtlCol="0" anchor="ctr"/>
          <a:lstStyle/>
          <a:p>
            <a:pPr lvl="0" algn="l">
              <a:lnSpc>
                <a:spcPct val="95449"/>
              </a:lnSpc>
            </a:pPr>
            <a:r>
              <a:rPr lang="en-US" sz="800" b="0" i="0" u="none" strike="noStrike">
                <a:solidFill>
                  <a:srgbClr val="29294C"/>
                </a:solidFill>
                <a:latin typeface="210 Sueopsigan Regular"/>
              </a:rPr>
              <a:t>Gabriel is from Canada. His grandfather, a war veteran, inspired his interest in Korea. Gabriel studies architecture and is very interested in hanoks (Korean traditional houses).</a:t>
            </a:r>
          </a:p>
        </p:txBody>
      </p:sp>
      <p:sp>
        <p:nvSpPr>
          <p:cNvPr id="111" name="TextBox 111"/>
          <p:cNvSpPr txBox="1"/>
          <p:nvPr/>
        </p:nvSpPr>
        <p:spPr>
          <a:xfrm>
            <a:off x="8432800" y="5067300"/>
            <a:ext cx="685800" cy="177800"/>
          </a:xfrm>
          <a:prstGeom prst="rect">
            <a:avLst/>
          </a:prstGeom>
        </p:spPr>
        <p:txBody>
          <a:bodyPr lIns="0" tIns="0" rIns="0" bIns="0" rtlCol="0" anchor="ctr"/>
          <a:lstStyle/>
          <a:p>
            <a:pPr lvl="0" algn="l">
              <a:lnSpc>
                <a:spcPct val="99600"/>
              </a:lnSpc>
            </a:pPr>
            <a:r>
              <a:rPr lang="en-US" sz="1000" b="0" i="0" u="none" strike="noStrike">
                <a:solidFill>
                  <a:srgbClr val="AFD5FF"/>
                </a:solidFill>
                <a:latin typeface="210 Sueopsigan Regular"/>
              </a:rPr>
              <a:t>Gabriel</a:t>
            </a:r>
          </a:p>
        </p:txBody>
      </p:sp>
      <p:sp>
        <p:nvSpPr>
          <p:cNvPr id="112" name="TextBox 112"/>
          <p:cNvSpPr txBox="1"/>
          <p:nvPr/>
        </p:nvSpPr>
        <p:spPr>
          <a:xfrm>
            <a:off x="10782300" y="6515100"/>
            <a:ext cx="1066800" cy="63500"/>
          </a:xfrm>
          <a:prstGeom prst="rect">
            <a:avLst/>
          </a:prstGeom>
        </p:spPr>
        <p:txBody>
          <a:bodyPr lIns="0" tIns="0" rIns="0" bIns="0" rtlCol="0" anchor="ctr"/>
          <a:lstStyle/>
          <a:p>
            <a:pPr lvl="0" algn="r">
              <a:lnSpc>
                <a:spcPct val="99600"/>
              </a:lnSpc>
            </a:pPr>
            <a:r>
              <a:rPr lang="en-US" sz="400" b="0" i="0" u="none" strike="noStrike">
                <a:solidFill>
                  <a:srgbClr val="29294C"/>
                </a:solidFill>
                <a:latin typeface="Gmarket Sans Medium"/>
              </a:rPr>
              <a:t>HELLO KOREAN</a:t>
            </a:r>
          </a:p>
        </p:txBody>
      </p:sp>
      <p:pic>
        <p:nvPicPr>
          <p:cNvPr id="113" name="Picture 113"/>
          <p:cNvPicPr>
            <a:picLocks noChangeAspect="1"/>
          </p:cNvPicPr>
          <p:nvPr/>
        </p:nvPicPr>
        <p:blipFill>
          <a:blip r:embed="rId8"/>
          <a:stretch>
            <a:fillRect/>
          </a:stretch>
        </p:blipFill>
        <p:spPr>
          <a:xfrm>
            <a:off x="6896100" y="647700"/>
            <a:ext cx="1041400" cy="1270000"/>
          </a:xfrm>
          <a:prstGeom prst="rect">
            <a:avLst/>
          </a:prstGeom>
        </p:spPr>
      </p:pic>
      <p:pic>
        <p:nvPicPr>
          <p:cNvPr id="114" name="Picture 114"/>
          <p:cNvPicPr>
            <a:picLocks noChangeAspect="1"/>
          </p:cNvPicPr>
          <p:nvPr/>
        </p:nvPicPr>
        <p:blipFill>
          <a:blip r:embed="rId9"/>
          <a:stretch>
            <a:fillRect/>
          </a:stretch>
        </p:blipFill>
        <p:spPr>
          <a:xfrm>
            <a:off x="10833100" y="584200"/>
            <a:ext cx="1028700" cy="1257300"/>
          </a:xfrm>
          <a:prstGeom prst="rect">
            <a:avLst/>
          </a:prstGeom>
        </p:spPr>
      </p:pic>
      <p:pic>
        <p:nvPicPr>
          <p:cNvPr id="115" name="Picture 115"/>
          <p:cNvPicPr>
            <a:picLocks noChangeAspect="1"/>
          </p:cNvPicPr>
          <p:nvPr/>
        </p:nvPicPr>
        <p:blipFill>
          <a:blip r:embed="rId10"/>
          <a:stretch>
            <a:fillRect/>
          </a:stretch>
        </p:blipFill>
        <p:spPr>
          <a:xfrm>
            <a:off x="2819400" y="2794000"/>
            <a:ext cx="1041400" cy="1257300"/>
          </a:xfrm>
          <a:prstGeom prst="rect">
            <a:avLst/>
          </a:prstGeom>
        </p:spPr>
      </p:pic>
      <p:pic>
        <p:nvPicPr>
          <p:cNvPr id="116" name="Picture 116"/>
          <p:cNvPicPr>
            <a:picLocks noChangeAspect="1"/>
          </p:cNvPicPr>
          <p:nvPr/>
        </p:nvPicPr>
        <p:blipFill>
          <a:blip r:embed="rId11"/>
          <a:stretch>
            <a:fillRect/>
          </a:stretch>
        </p:blipFill>
        <p:spPr>
          <a:xfrm>
            <a:off x="7023100" y="2590800"/>
            <a:ext cx="787400" cy="1663700"/>
          </a:xfrm>
          <a:prstGeom prst="rect">
            <a:avLst/>
          </a:prstGeom>
        </p:spPr>
      </p:pic>
      <p:pic>
        <p:nvPicPr>
          <p:cNvPr id="117" name="Picture 117"/>
          <p:cNvPicPr>
            <a:picLocks noChangeAspect="1"/>
          </p:cNvPicPr>
          <p:nvPr/>
        </p:nvPicPr>
        <p:blipFill>
          <a:blip r:embed="rId12"/>
          <a:stretch>
            <a:fillRect/>
          </a:stretch>
        </p:blipFill>
        <p:spPr>
          <a:xfrm>
            <a:off x="10871200" y="2730500"/>
            <a:ext cx="990600" cy="1320800"/>
          </a:xfrm>
          <a:prstGeom prst="rect">
            <a:avLst/>
          </a:prstGeom>
        </p:spPr>
      </p:pic>
      <p:pic>
        <p:nvPicPr>
          <p:cNvPr id="118" name="Picture 118"/>
          <p:cNvPicPr>
            <a:picLocks noChangeAspect="1"/>
          </p:cNvPicPr>
          <p:nvPr/>
        </p:nvPicPr>
        <p:blipFill>
          <a:blip r:embed="rId13"/>
          <a:stretch>
            <a:fillRect/>
          </a:stretch>
        </p:blipFill>
        <p:spPr>
          <a:xfrm>
            <a:off x="2870200" y="4965700"/>
            <a:ext cx="990600" cy="1435100"/>
          </a:xfrm>
          <a:prstGeom prst="rect">
            <a:avLst/>
          </a:prstGeom>
        </p:spPr>
      </p:pic>
      <p:pic>
        <p:nvPicPr>
          <p:cNvPr id="119" name="Picture 119"/>
          <p:cNvPicPr>
            <a:picLocks noChangeAspect="1"/>
          </p:cNvPicPr>
          <p:nvPr/>
        </p:nvPicPr>
        <p:blipFill>
          <a:blip r:embed="rId14"/>
          <a:stretch>
            <a:fillRect/>
          </a:stretch>
        </p:blipFill>
        <p:spPr>
          <a:xfrm>
            <a:off x="6807200" y="4991100"/>
            <a:ext cx="1003300" cy="1346200"/>
          </a:xfrm>
          <a:prstGeom prst="rect">
            <a:avLst/>
          </a:prstGeom>
        </p:spPr>
      </p:pic>
      <p:pic>
        <p:nvPicPr>
          <p:cNvPr id="120" name="Picture 120"/>
          <p:cNvPicPr>
            <a:picLocks noChangeAspect="1"/>
          </p:cNvPicPr>
          <p:nvPr/>
        </p:nvPicPr>
        <p:blipFill>
          <a:blip r:embed="rId15"/>
          <a:stretch>
            <a:fillRect/>
          </a:stretch>
        </p:blipFill>
        <p:spPr>
          <a:xfrm>
            <a:off x="10807700" y="4965700"/>
            <a:ext cx="1066800" cy="13716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tretch>
            <a:fillRect/>
          </a:stretch>
        </p:blipFill>
        <p:spPr>
          <a:xfrm rot="-5400000">
            <a:off x="-139700" y="457200"/>
            <a:ext cx="6540500" cy="5943600"/>
          </a:xfrm>
          <a:prstGeom prst="rect">
            <a:avLst/>
          </a:prstGeom>
        </p:spPr>
      </p:pic>
      <p:pic>
        <p:nvPicPr>
          <p:cNvPr id="3" name="Picture 3"/>
          <p:cNvPicPr>
            <a:picLocks noChangeAspect="1"/>
          </p:cNvPicPr>
          <p:nvPr/>
        </p:nvPicPr>
        <p:blipFill>
          <a:blip r:embed="rId3"/>
          <a:stretch>
            <a:fillRect/>
          </a:stretch>
        </p:blipFill>
        <p:spPr>
          <a:xfrm rot="-5400000">
            <a:off x="5803900" y="457200"/>
            <a:ext cx="6540500" cy="5943600"/>
          </a:xfrm>
          <a:prstGeom prst="rect">
            <a:avLst/>
          </a:prstGeom>
        </p:spPr>
      </p:pic>
      <p:pic>
        <p:nvPicPr>
          <p:cNvPr id="4" name="Picture 4"/>
          <p:cNvPicPr>
            <a:picLocks noChangeAspect="1"/>
          </p:cNvPicPr>
          <p:nvPr/>
        </p:nvPicPr>
        <p:blipFill>
          <a:blip r:embed="rId4"/>
          <a:stretch>
            <a:fillRect/>
          </a:stretch>
        </p:blipFill>
        <p:spPr>
          <a:xfrm>
            <a:off x="7581900" y="2019300"/>
            <a:ext cx="2654300" cy="4127500"/>
          </a:xfrm>
          <a:prstGeom prst="rect">
            <a:avLst/>
          </a:prstGeom>
        </p:spPr>
      </p:pic>
      <p:pic>
        <p:nvPicPr>
          <p:cNvPr id="5" name="Picture 5"/>
          <p:cNvPicPr>
            <a:picLocks noChangeAspect="1"/>
          </p:cNvPicPr>
          <p:nvPr/>
        </p:nvPicPr>
        <p:blipFill>
          <a:blip r:embed="rId5"/>
          <a:stretch>
            <a:fillRect/>
          </a:stretch>
        </p:blipFill>
        <p:spPr>
          <a:xfrm>
            <a:off x="1828800" y="2019300"/>
            <a:ext cx="2590800" cy="3937000"/>
          </a:xfrm>
          <a:prstGeom prst="rect">
            <a:avLst/>
          </a:prstGeom>
        </p:spPr>
      </p:pic>
      <p:sp>
        <p:nvSpPr>
          <p:cNvPr id="6" name="TextBox 6"/>
          <p:cNvSpPr txBox="1"/>
          <p:nvPr/>
        </p:nvSpPr>
        <p:spPr>
          <a:xfrm>
            <a:off x="3975100" y="850900"/>
            <a:ext cx="4229100" cy="901700"/>
          </a:xfrm>
          <a:prstGeom prst="rect">
            <a:avLst/>
          </a:prstGeom>
          <a:effectLst>
            <a:outerShdw blurRad="42339" dist="29033" dir="2100000">
              <a:srgbClr val="7389D0">
                <a:alpha val="100000"/>
              </a:srgbClr>
            </a:outerShdw>
          </a:effectLst>
        </p:spPr>
        <p:txBody>
          <a:bodyPr lIns="0" tIns="0" rIns="0" bIns="0" rtlCol="0" anchor="ctr"/>
          <a:lstStyle/>
          <a:p>
            <a:pPr lvl="0" algn="ctr">
              <a:lnSpc>
                <a:spcPct val="93375"/>
              </a:lnSpc>
            </a:pPr>
            <a:r>
              <a:rPr lang="en-US" sz="5100" b="0" i="0" u="none" strike="noStrike" spc="100">
                <a:solidFill>
                  <a:srgbClr val="A7F609"/>
                </a:solidFill>
                <a:latin typeface="Cafe24 Danjunghae"/>
              </a:rPr>
              <a:t>Sarang</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012162600" y="2133358700"/>
            <a:ext cx="2147483647" cy="2147483647"/>
            <a:chOff x="0" y="0"/>
            <a:chExt cx="0" cy="0"/>
          </a:xfrm>
        </p:grpSpPr>
      </p:grpSp>
      <p:pic>
        <p:nvPicPr>
          <p:cNvPr id="3" name="Picture 3"/>
          <p:cNvPicPr>
            <a:picLocks noChangeAspect="1"/>
          </p:cNvPicPr>
          <p:nvPr/>
        </p:nvPicPr>
        <p:blipFill>
          <a:blip r:embed="rId2"/>
          <a:stretch>
            <a:fillRect/>
          </a:stretch>
        </p:blipFill>
        <p:spPr>
          <a:xfrm rot="-5400000">
            <a:off x="-139700" y="457200"/>
            <a:ext cx="6540500" cy="5943600"/>
          </a:xfrm>
          <a:prstGeom prst="rect">
            <a:avLst/>
          </a:prstGeom>
        </p:spPr>
      </p:pic>
      <p:pic>
        <p:nvPicPr>
          <p:cNvPr id="4" name="Picture 4"/>
          <p:cNvPicPr>
            <a:picLocks noChangeAspect="1"/>
          </p:cNvPicPr>
          <p:nvPr/>
        </p:nvPicPr>
        <p:blipFill>
          <a:blip r:embed="rId3"/>
          <a:stretch>
            <a:fillRect/>
          </a:stretch>
        </p:blipFill>
        <p:spPr>
          <a:xfrm rot="-5400000">
            <a:off x="5803900" y="457200"/>
            <a:ext cx="6540500" cy="5943600"/>
          </a:xfrm>
          <a:prstGeom prst="rect">
            <a:avLst/>
          </a:prstGeom>
        </p:spPr>
      </p:pic>
      <p:pic>
        <p:nvPicPr>
          <p:cNvPr id="5" name="Picture 5"/>
          <p:cNvPicPr>
            <a:picLocks noChangeAspect="1"/>
          </p:cNvPicPr>
          <p:nvPr/>
        </p:nvPicPr>
        <p:blipFill>
          <a:blip r:embed="rId4"/>
          <a:stretch>
            <a:fillRect/>
          </a:stretch>
        </p:blipFill>
        <p:spPr>
          <a:xfrm>
            <a:off x="7962900" y="1778000"/>
            <a:ext cx="2260600" cy="4330700"/>
          </a:xfrm>
          <a:prstGeom prst="rect">
            <a:avLst/>
          </a:prstGeom>
        </p:spPr>
      </p:pic>
      <p:pic>
        <p:nvPicPr>
          <p:cNvPr id="6" name="Picture 6"/>
          <p:cNvPicPr>
            <a:picLocks noChangeAspect="1"/>
          </p:cNvPicPr>
          <p:nvPr/>
        </p:nvPicPr>
        <p:blipFill>
          <a:blip r:embed="rId5"/>
          <a:stretch>
            <a:fillRect/>
          </a:stretch>
        </p:blipFill>
        <p:spPr>
          <a:xfrm>
            <a:off x="1562100" y="1930400"/>
            <a:ext cx="3263900" cy="4000500"/>
          </a:xfrm>
          <a:prstGeom prst="rect">
            <a:avLst/>
          </a:prstGeom>
        </p:spPr>
      </p:pic>
      <p:sp>
        <p:nvSpPr>
          <p:cNvPr id="7" name="TextBox 7"/>
          <p:cNvSpPr txBox="1"/>
          <p:nvPr/>
        </p:nvSpPr>
        <p:spPr>
          <a:xfrm>
            <a:off x="3975100" y="698500"/>
            <a:ext cx="4229100" cy="901700"/>
          </a:xfrm>
          <a:prstGeom prst="rect">
            <a:avLst/>
          </a:prstGeom>
          <a:effectLst>
            <a:outerShdw blurRad="42339" dist="29033" dir="2100000">
              <a:srgbClr val="7389D0">
                <a:alpha val="100000"/>
              </a:srgbClr>
            </a:outerShdw>
          </a:effectLst>
        </p:spPr>
        <p:txBody>
          <a:bodyPr lIns="0" tIns="0" rIns="0" bIns="0" rtlCol="0" anchor="ctr"/>
          <a:lstStyle/>
          <a:p>
            <a:pPr lvl="0" algn="ctr">
              <a:lnSpc>
                <a:spcPct val="93375"/>
              </a:lnSpc>
            </a:pPr>
            <a:r>
              <a:rPr lang="en-US" sz="5100" b="0" i="0" u="none" strike="noStrike" spc="100">
                <a:solidFill>
                  <a:srgbClr val="A7F609"/>
                </a:solidFill>
                <a:latin typeface="Cafe24 Danjunghae"/>
              </a:rPr>
              <a:t>Priya</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012162600" y="2133358700"/>
            <a:ext cx="2147483647" cy="2147483647"/>
            <a:chOff x="0" y="0"/>
            <a:chExt cx="0" cy="0"/>
          </a:xfrm>
        </p:grpSpPr>
      </p:grpSp>
      <p:pic>
        <p:nvPicPr>
          <p:cNvPr id="3" name="Picture 3"/>
          <p:cNvPicPr>
            <a:picLocks noChangeAspect="1"/>
          </p:cNvPicPr>
          <p:nvPr/>
        </p:nvPicPr>
        <p:blipFill>
          <a:blip r:embed="rId2"/>
          <a:stretch>
            <a:fillRect/>
          </a:stretch>
        </p:blipFill>
        <p:spPr>
          <a:xfrm rot="-5400000">
            <a:off x="-139700" y="457200"/>
            <a:ext cx="6540500" cy="5943600"/>
          </a:xfrm>
          <a:prstGeom prst="rect">
            <a:avLst/>
          </a:prstGeom>
        </p:spPr>
      </p:pic>
      <p:pic>
        <p:nvPicPr>
          <p:cNvPr id="4" name="Picture 4"/>
          <p:cNvPicPr>
            <a:picLocks noChangeAspect="1"/>
          </p:cNvPicPr>
          <p:nvPr/>
        </p:nvPicPr>
        <p:blipFill>
          <a:blip r:embed="rId3"/>
          <a:stretch>
            <a:fillRect/>
          </a:stretch>
        </p:blipFill>
        <p:spPr>
          <a:xfrm rot="-5400000">
            <a:off x="5803900" y="457200"/>
            <a:ext cx="6540500" cy="5943600"/>
          </a:xfrm>
          <a:prstGeom prst="rect">
            <a:avLst/>
          </a:prstGeom>
        </p:spPr>
      </p:pic>
      <p:pic>
        <p:nvPicPr>
          <p:cNvPr id="5" name="Picture 5"/>
          <p:cNvPicPr>
            <a:picLocks noChangeAspect="1"/>
          </p:cNvPicPr>
          <p:nvPr/>
        </p:nvPicPr>
        <p:blipFill>
          <a:blip r:embed="rId4"/>
          <a:stretch>
            <a:fillRect/>
          </a:stretch>
        </p:blipFill>
        <p:spPr>
          <a:xfrm>
            <a:off x="7708900" y="1790700"/>
            <a:ext cx="2819400" cy="4546600"/>
          </a:xfrm>
          <a:prstGeom prst="rect">
            <a:avLst/>
          </a:prstGeom>
        </p:spPr>
      </p:pic>
      <p:pic>
        <p:nvPicPr>
          <p:cNvPr id="6" name="Picture 6"/>
          <p:cNvPicPr>
            <a:picLocks noChangeAspect="1"/>
          </p:cNvPicPr>
          <p:nvPr/>
        </p:nvPicPr>
        <p:blipFill>
          <a:blip r:embed="rId5"/>
          <a:stretch>
            <a:fillRect/>
          </a:stretch>
        </p:blipFill>
        <p:spPr>
          <a:xfrm>
            <a:off x="1333500" y="1790700"/>
            <a:ext cx="3594100" cy="4381500"/>
          </a:xfrm>
          <a:prstGeom prst="rect">
            <a:avLst/>
          </a:prstGeom>
        </p:spPr>
      </p:pic>
      <p:sp>
        <p:nvSpPr>
          <p:cNvPr id="7" name="TextBox 7"/>
          <p:cNvSpPr txBox="1"/>
          <p:nvPr/>
        </p:nvSpPr>
        <p:spPr>
          <a:xfrm>
            <a:off x="3975100" y="876300"/>
            <a:ext cx="4229100" cy="901700"/>
          </a:xfrm>
          <a:prstGeom prst="rect">
            <a:avLst/>
          </a:prstGeom>
          <a:effectLst>
            <a:outerShdw blurRad="42339" dist="29033" dir="2100000">
              <a:srgbClr val="7389D0">
                <a:alpha val="100000"/>
              </a:srgbClr>
            </a:outerShdw>
          </a:effectLst>
        </p:spPr>
        <p:txBody>
          <a:bodyPr lIns="0" tIns="0" rIns="0" bIns="0" rtlCol="0" anchor="ctr"/>
          <a:lstStyle/>
          <a:p>
            <a:pPr lvl="0" algn="ctr">
              <a:lnSpc>
                <a:spcPct val="93375"/>
              </a:lnSpc>
            </a:pPr>
            <a:r>
              <a:rPr lang="en-US" sz="5100" b="0" i="0" u="none" strike="noStrike" spc="100">
                <a:solidFill>
                  <a:srgbClr val="A7F609"/>
                </a:solidFill>
                <a:latin typeface="Cafe24 Danjunghae"/>
              </a:rPr>
              <a:t>Haru</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012162600" y="2133358700"/>
            <a:ext cx="2147483647" cy="2147483647"/>
            <a:chOff x="0" y="0"/>
            <a:chExt cx="0" cy="0"/>
          </a:xfrm>
        </p:grpSpPr>
      </p:grpSp>
      <p:pic>
        <p:nvPicPr>
          <p:cNvPr id="3" name="Picture 3"/>
          <p:cNvPicPr>
            <a:picLocks noChangeAspect="1"/>
          </p:cNvPicPr>
          <p:nvPr/>
        </p:nvPicPr>
        <p:blipFill>
          <a:blip r:embed="rId2"/>
          <a:stretch>
            <a:fillRect/>
          </a:stretch>
        </p:blipFill>
        <p:spPr>
          <a:xfrm rot="-5400000">
            <a:off x="-139700" y="457200"/>
            <a:ext cx="6540500" cy="5943600"/>
          </a:xfrm>
          <a:prstGeom prst="rect">
            <a:avLst/>
          </a:prstGeom>
        </p:spPr>
      </p:pic>
      <p:pic>
        <p:nvPicPr>
          <p:cNvPr id="4" name="Picture 4"/>
          <p:cNvPicPr>
            <a:picLocks noChangeAspect="1"/>
          </p:cNvPicPr>
          <p:nvPr/>
        </p:nvPicPr>
        <p:blipFill>
          <a:blip r:embed="rId3"/>
          <a:stretch>
            <a:fillRect/>
          </a:stretch>
        </p:blipFill>
        <p:spPr>
          <a:xfrm rot="-5400000">
            <a:off x="5803900" y="457200"/>
            <a:ext cx="6540500" cy="5943600"/>
          </a:xfrm>
          <a:prstGeom prst="rect">
            <a:avLst/>
          </a:prstGeom>
        </p:spPr>
      </p:pic>
      <p:pic>
        <p:nvPicPr>
          <p:cNvPr id="5" name="Picture 5"/>
          <p:cNvPicPr>
            <a:picLocks noChangeAspect="1"/>
          </p:cNvPicPr>
          <p:nvPr/>
        </p:nvPicPr>
        <p:blipFill>
          <a:blip r:embed="rId4"/>
          <a:stretch>
            <a:fillRect/>
          </a:stretch>
        </p:blipFill>
        <p:spPr>
          <a:xfrm>
            <a:off x="7569200" y="2032000"/>
            <a:ext cx="3022600" cy="4114800"/>
          </a:xfrm>
          <a:prstGeom prst="rect">
            <a:avLst/>
          </a:prstGeom>
        </p:spPr>
      </p:pic>
      <p:pic>
        <p:nvPicPr>
          <p:cNvPr id="6" name="Picture 6"/>
          <p:cNvPicPr>
            <a:picLocks noChangeAspect="1"/>
          </p:cNvPicPr>
          <p:nvPr/>
        </p:nvPicPr>
        <p:blipFill>
          <a:blip r:embed="rId5"/>
          <a:stretch>
            <a:fillRect/>
          </a:stretch>
        </p:blipFill>
        <p:spPr>
          <a:xfrm>
            <a:off x="1460500" y="1816100"/>
            <a:ext cx="3276600" cy="4330700"/>
          </a:xfrm>
          <a:prstGeom prst="rect">
            <a:avLst/>
          </a:prstGeom>
        </p:spPr>
      </p:pic>
      <p:sp>
        <p:nvSpPr>
          <p:cNvPr id="7" name="TextBox 7"/>
          <p:cNvSpPr txBox="1"/>
          <p:nvPr/>
        </p:nvSpPr>
        <p:spPr>
          <a:xfrm>
            <a:off x="4013200" y="889000"/>
            <a:ext cx="4229100" cy="901700"/>
          </a:xfrm>
          <a:prstGeom prst="rect">
            <a:avLst/>
          </a:prstGeom>
          <a:effectLst>
            <a:outerShdw blurRad="42339" dist="29033" dir="2100000">
              <a:srgbClr val="7389D0">
                <a:alpha val="100000"/>
              </a:srgbClr>
            </a:outerShdw>
          </a:effectLst>
        </p:spPr>
        <p:txBody>
          <a:bodyPr lIns="0" tIns="0" rIns="0" bIns="0" rtlCol="0" anchor="ctr"/>
          <a:lstStyle/>
          <a:p>
            <a:pPr lvl="0" algn="ctr">
              <a:lnSpc>
                <a:spcPct val="93375"/>
              </a:lnSpc>
            </a:pPr>
            <a:r>
              <a:rPr lang="en-US" sz="5100" b="0" i="0" u="none" strike="noStrike" spc="100">
                <a:solidFill>
                  <a:srgbClr val="A7F609"/>
                </a:solidFill>
                <a:latin typeface="Cafe24 Danjunghae"/>
              </a:rPr>
              <a:t>Sophia</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012162600" y="2133358700"/>
            <a:ext cx="2147483647" cy="2147483647"/>
            <a:chOff x="0" y="0"/>
            <a:chExt cx="0" cy="0"/>
          </a:xfrm>
        </p:grpSpPr>
      </p:grpSp>
      <p:pic>
        <p:nvPicPr>
          <p:cNvPr id="3" name="Picture 3"/>
          <p:cNvPicPr>
            <a:picLocks noChangeAspect="1"/>
          </p:cNvPicPr>
          <p:nvPr/>
        </p:nvPicPr>
        <p:blipFill>
          <a:blip r:embed="rId2"/>
          <a:stretch>
            <a:fillRect/>
          </a:stretch>
        </p:blipFill>
        <p:spPr>
          <a:xfrm rot="-5400000">
            <a:off x="-139700" y="457200"/>
            <a:ext cx="6540500" cy="5943600"/>
          </a:xfrm>
          <a:prstGeom prst="rect">
            <a:avLst/>
          </a:prstGeom>
        </p:spPr>
      </p:pic>
      <p:pic>
        <p:nvPicPr>
          <p:cNvPr id="4" name="Picture 4"/>
          <p:cNvPicPr>
            <a:picLocks noChangeAspect="1"/>
          </p:cNvPicPr>
          <p:nvPr/>
        </p:nvPicPr>
        <p:blipFill>
          <a:blip r:embed="rId3"/>
          <a:stretch>
            <a:fillRect/>
          </a:stretch>
        </p:blipFill>
        <p:spPr>
          <a:xfrm rot="-5400000">
            <a:off x="5803900" y="457200"/>
            <a:ext cx="6540500" cy="5943600"/>
          </a:xfrm>
          <a:prstGeom prst="rect">
            <a:avLst/>
          </a:prstGeom>
        </p:spPr>
      </p:pic>
      <p:pic>
        <p:nvPicPr>
          <p:cNvPr id="5" name="Picture 5"/>
          <p:cNvPicPr>
            <a:picLocks noChangeAspect="1"/>
          </p:cNvPicPr>
          <p:nvPr/>
        </p:nvPicPr>
        <p:blipFill>
          <a:blip r:embed="rId4"/>
          <a:stretch>
            <a:fillRect/>
          </a:stretch>
        </p:blipFill>
        <p:spPr>
          <a:xfrm>
            <a:off x="1701800" y="1739900"/>
            <a:ext cx="2832100" cy="4127500"/>
          </a:xfrm>
          <a:prstGeom prst="rect">
            <a:avLst/>
          </a:prstGeom>
        </p:spPr>
      </p:pic>
      <p:pic>
        <p:nvPicPr>
          <p:cNvPr id="6" name="Picture 6"/>
          <p:cNvPicPr>
            <a:picLocks noChangeAspect="1"/>
          </p:cNvPicPr>
          <p:nvPr/>
        </p:nvPicPr>
        <p:blipFill>
          <a:blip r:embed="rId5"/>
          <a:stretch>
            <a:fillRect/>
          </a:stretch>
        </p:blipFill>
        <p:spPr>
          <a:xfrm>
            <a:off x="7886700" y="1765300"/>
            <a:ext cx="2501900" cy="4064000"/>
          </a:xfrm>
          <a:prstGeom prst="rect">
            <a:avLst/>
          </a:prstGeom>
        </p:spPr>
      </p:pic>
      <p:sp>
        <p:nvSpPr>
          <p:cNvPr id="7" name="TextBox 7"/>
          <p:cNvSpPr txBox="1"/>
          <p:nvPr/>
        </p:nvSpPr>
        <p:spPr>
          <a:xfrm>
            <a:off x="4013200" y="812800"/>
            <a:ext cx="4229100" cy="901700"/>
          </a:xfrm>
          <a:prstGeom prst="rect">
            <a:avLst/>
          </a:prstGeom>
          <a:effectLst>
            <a:outerShdw blurRad="42339" dist="29033" dir="2100000">
              <a:srgbClr val="7389D0">
                <a:alpha val="100000"/>
              </a:srgbClr>
            </a:outerShdw>
          </a:effectLst>
        </p:spPr>
        <p:txBody>
          <a:bodyPr lIns="0" tIns="0" rIns="0" bIns="0" rtlCol="0" anchor="ctr"/>
          <a:lstStyle/>
          <a:p>
            <a:pPr lvl="0" algn="ctr">
              <a:lnSpc>
                <a:spcPct val="93375"/>
              </a:lnSpc>
            </a:pPr>
            <a:r>
              <a:rPr lang="en-US" sz="5100" b="0" i="0" u="none" strike="noStrike" spc="100">
                <a:solidFill>
                  <a:srgbClr val="A7F609"/>
                </a:solidFill>
                <a:latin typeface="Cafe24 Danjunghae"/>
              </a:rPr>
              <a:t>Yu Tao</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012162600" y="2133358700"/>
            <a:ext cx="2147483647" cy="2147483647"/>
            <a:chOff x="0" y="0"/>
            <a:chExt cx="0" cy="0"/>
          </a:xfrm>
        </p:grpSpPr>
      </p:grpSp>
      <p:pic>
        <p:nvPicPr>
          <p:cNvPr id="3" name="Picture 3"/>
          <p:cNvPicPr>
            <a:picLocks noChangeAspect="1"/>
          </p:cNvPicPr>
          <p:nvPr/>
        </p:nvPicPr>
        <p:blipFill>
          <a:blip r:embed="rId2"/>
          <a:stretch>
            <a:fillRect/>
          </a:stretch>
        </p:blipFill>
        <p:spPr>
          <a:xfrm rot="-5400000">
            <a:off x="-139700" y="457200"/>
            <a:ext cx="6540500" cy="5943600"/>
          </a:xfrm>
          <a:prstGeom prst="rect">
            <a:avLst/>
          </a:prstGeom>
        </p:spPr>
      </p:pic>
      <p:pic>
        <p:nvPicPr>
          <p:cNvPr id="4" name="Picture 4"/>
          <p:cNvPicPr>
            <a:picLocks noChangeAspect="1"/>
          </p:cNvPicPr>
          <p:nvPr/>
        </p:nvPicPr>
        <p:blipFill>
          <a:blip r:embed="rId3"/>
          <a:stretch>
            <a:fillRect/>
          </a:stretch>
        </p:blipFill>
        <p:spPr>
          <a:xfrm rot="-5400000">
            <a:off x="5803900" y="457200"/>
            <a:ext cx="6540500" cy="5943600"/>
          </a:xfrm>
          <a:prstGeom prst="rect">
            <a:avLst/>
          </a:prstGeom>
        </p:spPr>
      </p:pic>
      <p:pic>
        <p:nvPicPr>
          <p:cNvPr id="5" name="Picture 5"/>
          <p:cNvPicPr>
            <a:picLocks noChangeAspect="1"/>
          </p:cNvPicPr>
          <p:nvPr/>
        </p:nvPicPr>
        <p:blipFill>
          <a:blip r:embed="rId4"/>
          <a:stretch>
            <a:fillRect/>
          </a:stretch>
        </p:blipFill>
        <p:spPr>
          <a:xfrm>
            <a:off x="7899400" y="1866900"/>
            <a:ext cx="2413000" cy="4114800"/>
          </a:xfrm>
          <a:prstGeom prst="rect">
            <a:avLst/>
          </a:prstGeom>
        </p:spPr>
      </p:pic>
      <p:pic>
        <p:nvPicPr>
          <p:cNvPr id="6" name="Picture 6"/>
          <p:cNvPicPr>
            <a:picLocks noChangeAspect="1"/>
          </p:cNvPicPr>
          <p:nvPr/>
        </p:nvPicPr>
        <p:blipFill>
          <a:blip r:embed="rId5"/>
          <a:stretch>
            <a:fillRect/>
          </a:stretch>
        </p:blipFill>
        <p:spPr>
          <a:xfrm>
            <a:off x="1663700" y="1866900"/>
            <a:ext cx="3060700" cy="4114800"/>
          </a:xfrm>
          <a:prstGeom prst="rect">
            <a:avLst/>
          </a:prstGeom>
        </p:spPr>
      </p:pic>
      <p:sp>
        <p:nvSpPr>
          <p:cNvPr id="7" name="TextBox 7"/>
          <p:cNvSpPr txBox="1"/>
          <p:nvPr/>
        </p:nvSpPr>
        <p:spPr>
          <a:xfrm>
            <a:off x="3975100" y="622300"/>
            <a:ext cx="4229100" cy="901700"/>
          </a:xfrm>
          <a:prstGeom prst="rect">
            <a:avLst/>
          </a:prstGeom>
          <a:effectLst>
            <a:outerShdw blurRad="42339" dist="29033" dir="2100000">
              <a:srgbClr val="7389D0">
                <a:alpha val="100000"/>
              </a:srgbClr>
            </a:outerShdw>
          </a:effectLst>
        </p:spPr>
        <p:txBody>
          <a:bodyPr lIns="0" tIns="0" rIns="0" bIns="0" rtlCol="0" anchor="ctr"/>
          <a:lstStyle/>
          <a:p>
            <a:pPr lvl="0" algn="ctr">
              <a:lnSpc>
                <a:spcPct val="93375"/>
              </a:lnSpc>
            </a:pPr>
            <a:r>
              <a:rPr lang="en-US" sz="5100" b="0" i="0" u="none" strike="noStrike" spc="100">
                <a:solidFill>
                  <a:srgbClr val="A7F609"/>
                </a:solidFill>
                <a:latin typeface="Cafe24 Danjunghae"/>
              </a:rPr>
              <a:t>Sam</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012162600" y="2133358700"/>
            <a:ext cx="2147483647" cy="2147483647"/>
            <a:chOff x="0" y="0"/>
            <a:chExt cx="0" cy="0"/>
          </a:xfrm>
        </p:grpSpPr>
      </p:grpSp>
      <p:pic>
        <p:nvPicPr>
          <p:cNvPr id="3" name="Picture 3"/>
          <p:cNvPicPr>
            <a:picLocks noChangeAspect="1"/>
          </p:cNvPicPr>
          <p:nvPr/>
        </p:nvPicPr>
        <p:blipFill>
          <a:blip r:embed="rId2"/>
          <a:stretch>
            <a:fillRect/>
          </a:stretch>
        </p:blipFill>
        <p:spPr>
          <a:xfrm rot="-5400000">
            <a:off x="-139700" y="457200"/>
            <a:ext cx="6540500" cy="5943600"/>
          </a:xfrm>
          <a:prstGeom prst="rect">
            <a:avLst/>
          </a:prstGeom>
        </p:spPr>
      </p:pic>
      <p:pic>
        <p:nvPicPr>
          <p:cNvPr id="4" name="Picture 4"/>
          <p:cNvPicPr>
            <a:picLocks noChangeAspect="1"/>
          </p:cNvPicPr>
          <p:nvPr/>
        </p:nvPicPr>
        <p:blipFill>
          <a:blip r:embed="rId3"/>
          <a:stretch>
            <a:fillRect/>
          </a:stretch>
        </p:blipFill>
        <p:spPr>
          <a:xfrm rot="-5400000">
            <a:off x="5803900" y="457200"/>
            <a:ext cx="6540500" cy="5943600"/>
          </a:xfrm>
          <a:prstGeom prst="rect">
            <a:avLst/>
          </a:prstGeom>
        </p:spPr>
      </p:pic>
      <p:pic>
        <p:nvPicPr>
          <p:cNvPr id="5" name="Picture 5"/>
          <p:cNvPicPr>
            <a:picLocks noChangeAspect="1"/>
          </p:cNvPicPr>
          <p:nvPr/>
        </p:nvPicPr>
        <p:blipFill>
          <a:blip r:embed="rId4"/>
          <a:stretch>
            <a:fillRect/>
          </a:stretch>
        </p:blipFill>
        <p:spPr>
          <a:xfrm>
            <a:off x="1955800" y="1587500"/>
            <a:ext cx="2273300" cy="4851400"/>
          </a:xfrm>
          <a:prstGeom prst="rect">
            <a:avLst/>
          </a:prstGeom>
        </p:spPr>
      </p:pic>
      <p:pic>
        <p:nvPicPr>
          <p:cNvPr id="6" name="Picture 6"/>
          <p:cNvPicPr>
            <a:picLocks noChangeAspect="1"/>
          </p:cNvPicPr>
          <p:nvPr/>
        </p:nvPicPr>
        <p:blipFill>
          <a:blip r:embed="rId5"/>
          <a:stretch>
            <a:fillRect/>
          </a:stretch>
        </p:blipFill>
        <p:spPr>
          <a:xfrm>
            <a:off x="8153400" y="1739900"/>
            <a:ext cx="2451100" cy="4699000"/>
          </a:xfrm>
          <a:prstGeom prst="rect">
            <a:avLst/>
          </a:prstGeom>
        </p:spPr>
      </p:pic>
      <p:sp>
        <p:nvSpPr>
          <p:cNvPr id="7" name="TextBox 7"/>
          <p:cNvSpPr txBox="1"/>
          <p:nvPr/>
        </p:nvSpPr>
        <p:spPr>
          <a:xfrm>
            <a:off x="3975100" y="723900"/>
            <a:ext cx="4229100" cy="901700"/>
          </a:xfrm>
          <a:prstGeom prst="rect">
            <a:avLst/>
          </a:prstGeom>
          <a:effectLst>
            <a:outerShdw blurRad="42339" dist="29033" dir="2100000">
              <a:srgbClr val="7389D0">
                <a:alpha val="100000"/>
              </a:srgbClr>
            </a:outerShdw>
          </a:effectLst>
        </p:spPr>
        <p:txBody>
          <a:bodyPr lIns="0" tIns="0" rIns="0" bIns="0" rtlCol="0" anchor="ctr"/>
          <a:lstStyle/>
          <a:p>
            <a:pPr lvl="0" algn="ctr">
              <a:lnSpc>
                <a:spcPct val="93375"/>
              </a:lnSpc>
            </a:pPr>
            <a:r>
              <a:rPr lang="en-US" sz="5100" b="0" i="0" u="none" strike="noStrike" spc="100">
                <a:solidFill>
                  <a:srgbClr val="A7F609"/>
                </a:solidFill>
                <a:latin typeface="Cafe24 Danjunghae"/>
              </a:rPr>
              <a:t>Jina Ssaem</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TotalTime>
  <Words>645</Words>
  <Application>Microsoft Office PowerPoint</Application>
  <PresentationFormat>와이드스크린</PresentationFormat>
  <Paragraphs>48</Paragraphs>
  <Slides>9</Slides>
  <Notes>0</Notes>
  <HiddenSlides>0</HiddenSlides>
  <MMClips>0</MMClips>
  <ScaleCrop>false</ScaleCrop>
  <HeadingPairs>
    <vt:vector size="6" baseType="variant">
      <vt:variant>
        <vt:lpstr>사용한 글꼴</vt:lpstr>
      </vt:variant>
      <vt:variant>
        <vt:i4>8</vt:i4>
      </vt:variant>
      <vt:variant>
        <vt:lpstr>테마</vt:lpstr>
      </vt:variant>
      <vt:variant>
        <vt:i4>1</vt:i4>
      </vt:variant>
      <vt:variant>
        <vt:lpstr>슬라이드 제목</vt:lpstr>
      </vt:variant>
      <vt:variant>
        <vt:i4>9</vt:i4>
      </vt:variant>
    </vt:vector>
  </HeadingPairs>
  <TitlesOfParts>
    <vt:vector size="18" baseType="lpstr">
      <vt:lpstr>Cafe24 Danjunghae</vt:lpstr>
      <vt:lpstr>Calibri</vt:lpstr>
      <vt:lpstr>NanumGothicBold</vt:lpstr>
      <vt:lpstr>210 Sueopsigan Regular</vt:lpstr>
      <vt:lpstr>Gmarket Sans Bold</vt:lpstr>
      <vt:lpstr>Pretendard Regular</vt:lpstr>
      <vt:lpstr>Gmarket Sans Medium</vt:lpstr>
      <vt:lpstr>Arial</vt:lpstr>
      <vt:lpstr>Office Theme</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hdw09</dc:creator>
  <cp:lastModifiedBy>허대우</cp:lastModifiedBy>
  <cp:revision>3</cp:revision>
  <dcterms:created xsi:type="dcterms:W3CDTF">2006-08-16T00:00:00Z</dcterms:created>
  <dcterms:modified xsi:type="dcterms:W3CDTF">2024-09-26T03:49:40Z</dcterms:modified>
</cp:coreProperties>
</file>